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257" r:id="rId3"/>
    <p:sldId id="558" r:id="rId4"/>
    <p:sldId id="559" r:id="rId5"/>
    <p:sldId id="432" r:id="rId6"/>
    <p:sldId id="437" r:id="rId7"/>
    <p:sldId id="484" r:id="rId8"/>
    <p:sldId id="560" r:id="rId9"/>
    <p:sldId id="500" r:id="rId10"/>
    <p:sldId id="544" r:id="rId11"/>
    <p:sldId id="442" r:id="rId12"/>
    <p:sldId id="445" r:id="rId13"/>
    <p:sldId id="476" r:id="rId14"/>
    <p:sldId id="507" r:id="rId15"/>
    <p:sldId id="446" r:id="rId16"/>
    <p:sldId id="508" r:id="rId17"/>
    <p:sldId id="509" r:id="rId18"/>
    <p:sldId id="514" r:id="rId19"/>
    <p:sldId id="438" r:id="rId20"/>
    <p:sldId id="478" r:id="rId21"/>
    <p:sldId id="482" r:id="rId22"/>
    <p:sldId id="483" r:id="rId23"/>
    <p:sldId id="439" r:id="rId24"/>
    <p:sldId id="447" r:id="rId25"/>
    <p:sldId id="448" r:id="rId26"/>
    <p:sldId id="449" r:id="rId27"/>
    <p:sldId id="510" r:id="rId28"/>
    <p:sldId id="511" r:id="rId29"/>
    <p:sldId id="512" r:id="rId30"/>
    <p:sldId id="513" r:id="rId31"/>
    <p:sldId id="515" r:id="rId32"/>
    <p:sldId id="516" r:id="rId33"/>
    <p:sldId id="517" r:id="rId34"/>
    <p:sldId id="518" r:id="rId35"/>
    <p:sldId id="537" r:id="rId36"/>
    <p:sldId id="545" r:id="rId37"/>
    <p:sldId id="433" r:id="rId38"/>
    <p:sldId id="434" r:id="rId39"/>
    <p:sldId id="547" r:id="rId40"/>
    <p:sldId id="451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80CDE9-8A0A-E14E-9B93-7051E571491B}" v="1" dt="2024-02-14T19:20:37.5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337"/>
    <p:restoredTop sz="95878"/>
  </p:normalViewPr>
  <p:slideViewPr>
    <p:cSldViewPr snapToGrid="0">
      <p:cViewPr varScale="1">
        <p:scale>
          <a:sx n="90" d="100"/>
          <a:sy n="90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ements, William" userId="cbdb0636-a496-422a-8d40-98c53d494d26" providerId="ADAL" clId="{A09A02AA-D0EF-8543-A6F8-A59BCFF57923}"/>
    <pc:docChg chg="undo custSel modSld">
      <pc:chgData name="Clements, William" userId="cbdb0636-a496-422a-8d40-98c53d494d26" providerId="ADAL" clId="{A09A02AA-D0EF-8543-A6F8-A59BCFF57923}" dt="2023-10-16T14:50:00.299" v="82" actId="729"/>
      <pc:docMkLst>
        <pc:docMk/>
      </pc:docMkLst>
      <pc:sldChg chg="addSp modSp mod">
        <pc:chgData name="Clements, William" userId="cbdb0636-a496-422a-8d40-98c53d494d26" providerId="ADAL" clId="{A09A02AA-D0EF-8543-A6F8-A59BCFF57923}" dt="2023-10-16T13:50:19.254" v="81" actId="1076"/>
        <pc:sldMkLst>
          <pc:docMk/>
          <pc:sldMk cId="1449426578" sldId="256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1449426578" sldId="256"/>
            <ac:spMk id="2" creationId="{14B78DC4-A95B-7243-328C-E5722E243A00}"/>
          </ac:spMkLst>
        </pc:spChg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1449426578" sldId="256"/>
            <ac:spMk id="3" creationId="{2E06BD04-C15E-9414-1D63-851FD79BA936}"/>
          </ac:spMkLst>
        </pc:spChg>
        <pc:spChg chg="add mod">
          <ac:chgData name="Clements, William" userId="cbdb0636-a496-422a-8d40-98c53d494d26" providerId="ADAL" clId="{A09A02AA-D0EF-8543-A6F8-A59BCFF57923}" dt="2023-10-16T13:50:15.289" v="80" actId="14100"/>
          <ac:spMkLst>
            <pc:docMk/>
            <pc:sldMk cId="1449426578" sldId="256"/>
            <ac:spMk id="8" creationId="{7D2E790F-8B73-EC1E-4CE0-7DCBF5293E1F}"/>
          </ac:spMkLst>
        </pc:spChg>
        <pc:picChg chg="mod">
          <ac:chgData name="Clements, William" userId="cbdb0636-a496-422a-8d40-98c53d494d26" providerId="ADAL" clId="{A09A02AA-D0EF-8543-A6F8-A59BCFF57923}" dt="2023-10-16T13:50:19.254" v="81" actId="1076"/>
          <ac:picMkLst>
            <pc:docMk/>
            <pc:sldMk cId="1449426578" sldId="256"/>
            <ac:picMk id="4" creationId="{25A6798C-234E-79FD-3298-2FF88F9FAAF7}"/>
          </ac:picMkLst>
        </pc:picChg>
        <pc:picChg chg="mod">
          <ac:chgData name="Clements, William" userId="cbdb0636-a496-422a-8d40-98c53d494d26" providerId="ADAL" clId="{A09A02AA-D0EF-8543-A6F8-A59BCFF57923}" dt="2023-10-16T13:49:28.728" v="75" actId="1076"/>
          <ac:picMkLst>
            <pc:docMk/>
            <pc:sldMk cId="1449426578" sldId="256"/>
            <ac:picMk id="7" creationId="{0E7593C9-6114-0609-B0E6-B42AF1FCA1C4}"/>
          </ac:picMkLst>
        </pc:pic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697903477" sldId="257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697903477" sldId="257"/>
            <ac:spMk id="2" creationId="{E55D5D83-12FA-3494-9D70-14A5407DFEEE}"/>
          </ac:spMkLst>
        </pc:spChg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697903477" sldId="257"/>
            <ac:spMk id="3" creationId="{DB5DF822-AD18-6244-BB3C-55D75D4BF2EC}"/>
          </ac:spMkLst>
        </pc:sp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3279057070" sldId="432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3279057070" sldId="432"/>
            <ac:spMk id="2" creationId="{00A5C9A6-512F-4B6A-AC16-CDB1E80EDB3E}"/>
          </ac:spMkLst>
        </pc:sp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3247381540" sldId="433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3247381540" sldId="433"/>
            <ac:spMk id="2" creationId="{21FFE16F-08A3-479E-991E-E51984C61F4D}"/>
          </ac:spMkLst>
        </pc:spChg>
      </pc:sldChg>
      <pc:sldChg chg="modSp mod">
        <pc:chgData name="Clements, William" userId="cbdb0636-a496-422a-8d40-98c53d494d26" providerId="ADAL" clId="{A09A02AA-D0EF-8543-A6F8-A59BCFF57923}" dt="2023-10-16T13:43:44.473" v="45"/>
        <pc:sldMkLst>
          <pc:docMk/>
          <pc:sldMk cId="4256864298" sldId="434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4256864298" sldId="434"/>
            <ac:spMk id="2" creationId="{58815AAA-B052-4261-9915-C2D50E8F80C7}"/>
          </ac:spMkLst>
        </pc:spChg>
        <pc:spChg chg="mod">
          <ac:chgData name="Clements, William" userId="cbdb0636-a496-422a-8d40-98c53d494d26" providerId="ADAL" clId="{A09A02AA-D0EF-8543-A6F8-A59BCFF57923}" dt="2023-10-16T13:43:15.754" v="43" actId="1076"/>
          <ac:spMkLst>
            <pc:docMk/>
            <pc:sldMk cId="4256864298" sldId="434"/>
            <ac:spMk id="3" creationId="{5D4B5D0D-9E2C-4CB2-B6BC-07BA24177934}"/>
          </ac:spMkLst>
        </pc:spChg>
        <pc:spChg chg="mod">
          <ac:chgData name="Clements, William" userId="cbdb0636-a496-422a-8d40-98c53d494d26" providerId="ADAL" clId="{A09A02AA-D0EF-8543-A6F8-A59BCFF57923}" dt="2023-10-16T13:43:11.474" v="42" actId="1036"/>
          <ac:spMkLst>
            <pc:docMk/>
            <pc:sldMk cId="4256864298" sldId="434"/>
            <ac:spMk id="30" creationId="{4EE3D3E0-485E-508B-D277-E0231BBE6BE0}"/>
          </ac:spMkLst>
        </pc:spChg>
        <pc:spChg chg="mod">
          <ac:chgData name="Clements, William" userId="cbdb0636-a496-422a-8d40-98c53d494d26" providerId="ADAL" clId="{A09A02AA-D0EF-8543-A6F8-A59BCFF57923}" dt="2023-10-16T13:43:11.474" v="42" actId="1036"/>
          <ac:spMkLst>
            <pc:docMk/>
            <pc:sldMk cId="4256864298" sldId="434"/>
            <ac:spMk id="31" creationId="{FCFD3D62-166B-CB58-860B-DB77DB227A69}"/>
          </ac:spMkLst>
        </pc:spChg>
        <pc:grpChg chg="mod">
          <ac:chgData name="Clements, William" userId="cbdb0636-a496-422a-8d40-98c53d494d26" providerId="ADAL" clId="{A09A02AA-D0EF-8543-A6F8-A59BCFF57923}" dt="2023-10-16T13:41:14.962" v="13" actId="167"/>
          <ac:grpSpMkLst>
            <pc:docMk/>
            <pc:sldMk cId="4256864298" sldId="434"/>
            <ac:grpSpMk id="22" creationId="{4202002E-F2BA-4AD9-DC65-5A828E4F2BF5}"/>
          </ac:grpSpMkLst>
        </pc:grpChg>
      </pc:sldChg>
      <pc:sldChg chg="modSp mod">
        <pc:chgData name="Clements, William" userId="cbdb0636-a496-422a-8d40-98c53d494d26" providerId="ADAL" clId="{A09A02AA-D0EF-8543-A6F8-A59BCFF57923}" dt="2023-10-16T13:48:33.473" v="72" actId="27636"/>
        <pc:sldMkLst>
          <pc:docMk/>
          <pc:sldMk cId="1305908913" sldId="437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1305908913" sldId="437"/>
            <ac:spMk id="2" creationId="{5CBC39C0-B2D0-4ECC-900E-2EDAE7D1F33A}"/>
          </ac:spMkLst>
        </pc:spChg>
        <pc:spChg chg="mod">
          <ac:chgData name="Clements, William" userId="cbdb0636-a496-422a-8d40-98c53d494d26" providerId="ADAL" clId="{A09A02AA-D0EF-8543-A6F8-A59BCFF57923}" dt="2023-10-16T13:48:33.473" v="72" actId="27636"/>
          <ac:spMkLst>
            <pc:docMk/>
            <pc:sldMk cId="1305908913" sldId="437"/>
            <ac:spMk id="3" creationId="{F3A8BDA1-A84E-4E2D-AF76-23FB132B71A7}"/>
          </ac:spMkLst>
        </pc:spChg>
      </pc:sldChg>
      <pc:sldChg chg="modSp mod modAnim">
        <pc:chgData name="Clements, William" userId="cbdb0636-a496-422a-8d40-98c53d494d26" providerId="ADAL" clId="{A09A02AA-D0EF-8543-A6F8-A59BCFF57923}" dt="2023-10-16T13:45:07.712" v="54" actId="14100"/>
        <pc:sldMkLst>
          <pc:docMk/>
          <pc:sldMk cId="817849501" sldId="438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817849501" sldId="438"/>
            <ac:spMk id="2" creationId="{FAFA90ED-D2ED-4DC3-9174-C2A643C8342B}"/>
          </ac:spMkLst>
        </pc:spChg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817849501" sldId="438"/>
            <ac:spMk id="3" creationId="{EB2661D1-D19F-4F6E-804F-A9D14F8774C7}"/>
          </ac:spMkLst>
        </pc:spChg>
        <pc:picChg chg="mod">
          <ac:chgData name="Clements, William" userId="cbdb0636-a496-422a-8d40-98c53d494d26" providerId="ADAL" clId="{A09A02AA-D0EF-8543-A6F8-A59BCFF57923}" dt="2023-10-16T13:45:07.712" v="54" actId="14100"/>
          <ac:picMkLst>
            <pc:docMk/>
            <pc:sldMk cId="817849501" sldId="438"/>
            <ac:picMk id="4" creationId="{0B2E7405-2C7D-490B-A330-27C6A774C479}"/>
          </ac:picMkLst>
        </pc:pic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2451490110" sldId="439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2451490110" sldId="439"/>
            <ac:spMk id="2" creationId="{4C98F262-5B10-490B-AF89-C6B9F8B839AA}"/>
          </ac:spMkLst>
        </pc:spChg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2451490110" sldId="439"/>
            <ac:spMk id="3" creationId="{928861A1-DBD6-421A-A783-3D346F489BE7}"/>
          </ac:spMkLst>
        </pc:sp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657818934" sldId="442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657818934" sldId="442"/>
            <ac:spMk id="2" creationId="{12A4ACBC-8A6E-4A42-9CA5-5D9937579B13}"/>
          </ac:spMkLst>
        </pc:sp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275280960" sldId="445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275280960" sldId="445"/>
            <ac:spMk id="2" creationId="{CB42DC68-60FD-479E-9834-A61EAD0A6B5D}"/>
          </ac:spMkLst>
        </pc:spChg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275280960" sldId="445"/>
            <ac:spMk id="3" creationId="{54A2B3B8-D0B8-4CDD-A2C8-D4EE9BB67F49}"/>
          </ac:spMkLst>
        </pc:sp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3375756051" sldId="446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3375756051" sldId="446"/>
            <ac:spMk id="2" creationId="{FDB33927-ACA8-4CC0-8ADB-80C04B4FBD85}"/>
          </ac:spMkLst>
        </pc:sp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2268177412" sldId="447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2268177412" sldId="447"/>
            <ac:spMk id="2" creationId="{254059BE-7F3D-4E61-BF90-2BC7A45E5DBA}"/>
          </ac:spMkLst>
        </pc:spChg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2268177412" sldId="447"/>
            <ac:spMk id="3" creationId="{CD5EBE00-D51F-47BE-9C2B-C5001AB86DD8}"/>
          </ac:spMkLst>
        </pc:sp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3395604576" sldId="449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3395604576" sldId="449"/>
            <ac:spMk id="2" creationId="{0056C64A-D88C-45EB-BF53-44BE9DF335F6}"/>
          </ac:spMkLst>
        </pc:spChg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3395604576" sldId="449"/>
            <ac:spMk id="3" creationId="{E75A6714-440F-4CAF-BE5E-64822A52B601}"/>
          </ac:spMkLst>
        </pc:sp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990430053" sldId="451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990430053" sldId="451"/>
            <ac:spMk id="2" creationId="{068BB48E-438C-4CED-8271-C995FCF509D0}"/>
          </ac:spMkLst>
        </pc:sp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1401313241" sldId="476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1401313241" sldId="476"/>
            <ac:spMk id="1587" creationId="{00000000-0000-0000-0000-000000000000}"/>
          </ac:spMkLst>
        </pc:sp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2554083690" sldId="478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2554083690" sldId="478"/>
            <ac:spMk id="2" creationId="{097170F2-F416-471C-AD69-E1A2560CEF30}"/>
          </ac:spMkLst>
        </pc:spChg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2554083690" sldId="478"/>
            <ac:spMk id="3" creationId="{0C750D21-2A5A-4561-996E-A04D9E059069}"/>
          </ac:spMkLst>
        </pc:sp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762106269" sldId="482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762106269" sldId="482"/>
            <ac:spMk id="2" creationId="{B9238331-E72B-4294-AB1C-25B9AC0E7734}"/>
          </ac:spMkLst>
        </pc:sp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1929134329" sldId="483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1929134329" sldId="483"/>
            <ac:spMk id="2" creationId="{E6B9F5B9-8EE7-4BA0-9409-B0C32F54ECDC}"/>
          </ac:spMkLst>
        </pc:sp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3402433167" sldId="484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3402433167" sldId="484"/>
            <ac:spMk id="2" creationId="{5CBC39C0-B2D0-4ECC-900E-2EDAE7D1F33A}"/>
          </ac:spMkLst>
        </pc:spChg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3402433167" sldId="484"/>
            <ac:spMk id="3" creationId="{F3A8BDA1-A84E-4E2D-AF76-23FB132B71A7}"/>
          </ac:spMkLst>
        </pc:sp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313088950" sldId="500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313088950" sldId="500"/>
            <ac:spMk id="2" creationId="{5CBC39C0-B2D0-4ECC-900E-2EDAE7D1F33A}"/>
          </ac:spMkLst>
        </pc:spChg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313088950" sldId="500"/>
            <ac:spMk id="3" creationId="{F3A8BDA1-A84E-4E2D-AF76-23FB132B71A7}"/>
          </ac:spMkLst>
        </pc:spChg>
      </pc:sldChg>
      <pc:sldChg chg="addSp modSp mod">
        <pc:chgData name="Clements, William" userId="cbdb0636-a496-422a-8d40-98c53d494d26" providerId="ADAL" clId="{A09A02AA-D0EF-8543-A6F8-A59BCFF57923}" dt="2023-10-16T13:47:44.137" v="70" actId="167"/>
        <pc:sldMkLst>
          <pc:docMk/>
          <pc:sldMk cId="1712372659" sldId="507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1712372659" sldId="507"/>
            <ac:spMk id="2" creationId="{068BB48E-438C-4CED-8271-C995FCF509D0}"/>
          </ac:spMkLst>
        </pc:spChg>
        <pc:spChg chg="add mod">
          <ac:chgData name="Clements, William" userId="cbdb0636-a496-422a-8d40-98c53d494d26" providerId="ADAL" clId="{A09A02AA-D0EF-8543-A6F8-A59BCFF57923}" dt="2023-10-16T13:47:44.137" v="70" actId="167"/>
          <ac:spMkLst>
            <pc:docMk/>
            <pc:sldMk cId="1712372659" sldId="507"/>
            <ac:spMk id="3" creationId="{1783276C-8847-0F71-354F-50CB071BE4FB}"/>
          </ac:spMkLst>
        </pc:spChg>
      </pc:sldChg>
      <pc:sldChg chg="addSp delSp modSp mod">
        <pc:chgData name="Clements, William" userId="cbdb0636-a496-422a-8d40-98c53d494d26" providerId="ADAL" clId="{A09A02AA-D0EF-8543-A6F8-A59BCFF57923}" dt="2023-10-16T13:46:55.085" v="68" actId="167"/>
        <pc:sldMkLst>
          <pc:docMk/>
          <pc:sldMk cId="789517541" sldId="508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789517541" sldId="508"/>
            <ac:spMk id="2" creationId="{8AE95DDF-75E5-33EE-1656-06578AF10DA2}"/>
          </ac:spMkLst>
        </pc:spChg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789517541" sldId="508"/>
            <ac:spMk id="3" creationId="{185E830D-9A99-72A9-2B14-6E2BDD081B83}"/>
          </ac:spMkLst>
        </pc:spChg>
        <pc:spChg chg="add del mod">
          <ac:chgData name="Clements, William" userId="cbdb0636-a496-422a-8d40-98c53d494d26" providerId="ADAL" clId="{A09A02AA-D0EF-8543-A6F8-A59BCFF57923}" dt="2023-10-16T13:45:59.528" v="61"/>
          <ac:spMkLst>
            <pc:docMk/>
            <pc:sldMk cId="789517541" sldId="508"/>
            <ac:spMk id="21" creationId="{29B93604-4938-BC69-300D-B0415959B5EA}"/>
          </ac:spMkLst>
        </pc:spChg>
        <pc:spChg chg="add mod">
          <ac:chgData name="Clements, William" userId="cbdb0636-a496-422a-8d40-98c53d494d26" providerId="ADAL" clId="{A09A02AA-D0EF-8543-A6F8-A59BCFF57923}" dt="2023-10-16T13:46:34.948" v="65" actId="167"/>
          <ac:spMkLst>
            <pc:docMk/>
            <pc:sldMk cId="789517541" sldId="508"/>
            <ac:spMk id="24" creationId="{6D5A98C9-91F6-E868-242A-FA04331EF950}"/>
          </ac:spMkLst>
        </pc:spChg>
        <pc:spChg chg="add mod">
          <ac:chgData name="Clements, William" userId="cbdb0636-a496-422a-8d40-98c53d494d26" providerId="ADAL" clId="{A09A02AA-D0EF-8543-A6F8-A59BCFF57923}" dt="2023-10-16T13:46:55.085" v="68" actId="167"/>
          <ac:spMkLst>
            <pc:docMk/>
            <pc:sldMk cId="789517541" sldId="508"/>
            <ac:spMk id="25" creationId="{CAF0BA54-0B03-3EAC-C39E-A39D8939AA65}"/>
          </ac:spMkLst>
        </pc:spChg>
      </pc:sldChg>
      <pc:sldChg chg="addSp modSp mod">
        <pc:chgData name="Clements, William" userId="cbdb0636-a496-422a-8d40-98c53d494d26" providerId="ADAL" clId="{A09A02AA-D0EF-8543-A6F8-A59BCFF57923}" dt="2023-10-16T13:45:49.154" v="59" actId="167"/>
        <pc:sldMkLst>
          <pc:docMk/>
          <pc:sldMk cId="4267559012" sldId="509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4267559012" sldId="509"/>
            <ac:spMk id="2" creationId="{8AE95DDF-75E5-33EE-1656-06578AF10DA2}"/>
          </ac:spMkLst>
        </pc:spChg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4267559012" sldId="509"/>
            <ac:spMk id="3" creationId="{185E830D-9A99-72A9-2B14-6E2BDD081B83}"/>
          </ac:spMkLst>
        </pc:spChg>
        <pc:spChg chg="add mod">
          <ac:chgData name="Clements, William" userId="cbdb0636-a496-422a-8d40-98c53d494d26" providerId="ADAL" clId="{A09A02AA-D0EF-8543-A6F8-A59BCFF57923}" dt="2023-10-16T13:45:32.621" v="56" actId="167"/>
          <ac:spMkLst>
            <pc:docMk/>
            <pc:sldMk cId="4267559012" sldId="509"/>
            <ac:spMk id="21" creationId="{A43804D8-C114-6D62-5CDA-389CFB8DC184}"/>
          </ac:spMkLst>
        </pc:spChg>
        <pc:spChg chg="add mod">
          <ac:chgData name="Clements, William" userId="cbdb0636-a496-422a-8d40-98c53d494d26" providerId="ADAL" clId="{A09A02AA-D0EF-8543-A6F8-A59BCFF57923}" dt="2023-10-16T13:45:49.154" v="59" actId="167"/>
          <ac:spMkLst>
            <pc:docMk/>
            <pc:sldMk cId="4267559012" sldId="509"/>
            <ac:spMk id="24" creationId="{44E5B962-7850-8ECD-6ADD-50B0CF456B16}"/>
          </ac:spMkLst>
        </pc:sp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2188086236" sldId="510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2188086236" sldId="510"/>
            <ac:spMk id="2" creationId="{87D0639D-BF2B-16FC-9939-928FED97E637}"/>
          </ac:spMkLst>
        </pc:spChg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2188086236" sldId="510"/>
            <ac:spMk id="3" creationId="{B2243677-DB8A-ADD0-05FF-26F5EE349D34}"/>
          </ac:spMkLst>
        </pc:sp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797586544" sldId="511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797586544" sldId="511"/>
            <ac:spMk id="2" creationId="{8DA00220-B0AA-4C13-830D-7399A68EAAA6}"/>
          </ac:spMkLst>
        </pc:sp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1819138298" sldId="512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1819138298" sldId="512"/>
            <ac:spMk id="2" creationId="{8DA00220-B0AA-4C13-830D-7399A68EAAA6}"/>
          </ac:spMkLst>
        </pc:spChg>
      </pc:sldChg>
      <pc:sldChg chg="addSp delSp modSp mod">
        <pc:chgData name="Clements, William" userId="cbdb0636-a496-422a-8d40-98c53d494d26" providerId="ADAL" clId="{A09A02AA-D0EF-8543-A6F8-A59BCFF57923}" dt="2023-10-16T13:44:38.673" v="53" actId="14100"/>
        <pc:sldMkLst>
          <pc:docMk/>
          <pc:sldMk cId="2132543546" sldId="513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2132543546" sldId="513"/>
            <ac:spMk id="2" creationId="{734A9552-716F-4763-A8EC-8211A9D85DC5}"/>
          </ac:spMkLst>
        </pc:spChg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2132543546" sldId="513"/>
            <ac:spMk id="3" creationId="{1480B11E-3868-466F-9185-82FD1C60EFC9}"/>
          </ac:spMkLst>
        </pc:spChg>
        <pc:spChg chg="add mod">
          <ac:chgData name="Clements, William" userId="cbdb0636-a496-422a-8d40-98c53d494d26" providerId="ADAL" clId="{A09A02AA-D0EF-8543-A6F8-A59BCFF57923}" dt="2023-10-16T13:44:38.673" v="53" actId="14100"/>
          <ac:spMkLst>
            <pc:docMk/>
            <pc:sldMk cId="2132543546" sldId="513"/>
            <ac:spMk id="4" creationId="{B0F56EFF-2DBE-37F4-62F5-BC0FEE6F5808}"/>
          </ac:spMkLst>
        </pc:spChg>
        <pc:spChg chg="add del">
          <ac:chgData name="Clements, William" userId="cbdb0636-a496-422a-8d40-98c53d494d26" providerId="ADAL" clId="{A09A02AA-D0EF-8543-A6F8-A59BCFF57923}" dt="2023-10-16T13:44:35.256" v="52" actId="11529"/>
          <ac:spMkLst>
            <pc:docMk/>
            <pc:sldMk cId="2132543546" sldId="513"/>
            <ac:spMk id="6" creationId="{F7AF66DF-AECE-280F-6231-E0F9A2EBAAC8}"/>
          </ac:spMkLst>
        </pc:spChg>
        <pc:picChg chg="mod">
          <ac:chgData name="Clements, William" userId="cbdb0636-a496-422a-8d40-98c53d494d26" providerId="ADAL" clId="{A09A02AA-D0EF-8543-A6F8-A59BCFF57923}" dt="2023-10-16T13:44:06.579" v="49" actId="1076"/>
          <ac:picMkLst>
            <pc:docMk/>
            <pc:sldMk cId="2132543546" sldId="513"/>
            <ac:picMk id="5" creationId="{2847D195-8DB7-4FBF-9CF9-F8611B8E4C28}"/>
          </ac:picMkLst>
        </pc:pic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3966669371" sldId="514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3966669371" sldId="514"/>
            <ac:spMk id="2" creationId="{4283C613-2061-42CE-B2C6-79425E2FE419}"/>
          </ac:spMkLst>
        </pc:spChg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3966669371" sldId="514"/>
            <ac:spMk id="3" creationId="{5B6B9210-7C99-4515-AB58-F5215F4B51AF}"/>
          </ac:spMkLst>
        </pc:sp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317115643" sldId="515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317115643" sldId="515"/>
            <ac:spMk id="2" creationId="{EAB49FE2-83C5-DB4E-00ED-9947E6BEEF84}"/>
          </ac:spMkLst>
        </pc:spChg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317115643" sldId="515"/>
            <ac:spMk id="3" creationId="{B0786321-8174-F99C-3D07-D54E558A37D5}"/>
          </ac:spMkLst>
        </pc:sp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4168789062" sldId="516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4168789062" sldId="516"/>
            <ac:spMk id="2" creationId="{7FCD4EA8-AC6B-F146-426D-887A7DB9D90B}"/>
          </ac:spMkLst>
        </pc:sp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3046950320" sldId="517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3046950320" sldId="517"/>
            <ac:spMk id="2" creationId="{6A959459-7B40-1952-EB05-E5227CF60CA1}"/>
          </ac:spMkLst>
        </pc:spChg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3046950320" sldId="517"/>
            <ac:spMk id="3" creationId="{FA2FF44C-847F-2828-11CA-58DFA546C301}"/>
          </ac:spMkLst>
        </pc:sp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1218721963" sldId="518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1218721963" sldId="518"/>
            <ac:spMk id="2" creationId="{F8D2F3FB-9AB1-C464-DF40-5E58AD8BD3A3}"/>
          </ac:spMkLst>
        </pc:spChg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1218721963" sldId="518"/>
            <ac:spMk id="3" creationId="{EAE8A08E-C3FE-AFCD-2868-0F8D6261DD95}"/>
          </ac:spMkLst>
        </pc:sp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1283304024" sldId="537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1283304024" sldId="537"/>
            <ac:spMk id="2" creationId="{B4377395-4B8A-7F22-E4B5-A35E4C5DFFB7}"/>
          </ac:spMkLst>
        </pc:spChg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1283304024" sldId="537"/>
            <ac:spMk id="3" creationId="{B493CE63-5253-5155-BCD8-A429D24F6A42}"/>
          </ac:spMkLst>
        </pc:sp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199188509" sldId="544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199188509" sldId="544"/>
            <ac:spMk id="2" creationId="{29C5C4F0-63BA-6C44-6423-1A8810D10BE1}"/>
          </ac:spMkLst>
        </pc:spChg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199188509" sldId="544"/>
            <ac:spMk id="3" creationId="{2646B75D-7467-24AA-BF84-C779C705B64A}"/>
          </ac:spMkLst>
        </pc:sp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3272268868" sldId="545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3272268868" sldId="545"/>
            <ac:spMk id="2" creationId="{B4377395-4B8A-7F22-E4B5-A35E4C5DFFB7}"/>
          </ac:spMkLst>
        </pc:spChg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3272268868" sldId="545"/>
            <ac:spMk id="3" creationId="{B493CE63-5253-5155-BCD8-A429D24F6A42}"/>
          </ac:spMkLst>
        </pc:sp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1073961485" sldId="547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1073961485" sldId="547"/>
            <ac:spMk id="2" creationId="{58815AAA-B052-4261-9915-C2D50E8F80C7}"/>
          </ac:spMkLst>
        </pc:spChg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1073961485" sldId="547"/>
            <ac:spMk id="3" creationId="{5D4B5D0D-9E2C-4CB2-B6BC-07BA24177934}"/>
          </ac:spMkLst>
        </pc:spChg>
      </pc:sldChg>
      <pc:sldChg chg="modSp mod modShow">
        <pc:chgData name="Clements, William" userId="cbdb0636-a496-422a-8d40-98c53d494d26" providerId="ADAL" clId="{A09A02AA-D0EF-8543-A6F8-A59BCFF57923}" dt="2023-10-16T14:50:00.299" v="82" actId="729"/>
        <pc:sldMkLst>
          <pc:docMk/>
          <pc:sldMk cId="852027274" sldId="558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852027274" sldId="558"/>
            <ac:spMk id="2" creationId="{101129C7-390B-DE7C-6681-67257B63C660}"/>
          </ac:spMkLst>
        </pc:spChg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852027274" sldId="558"/>
            <ac:spMk id="3" creationId="{1183D3BA-363E-B7F9-90D1-C81AE486F566}"/>
          </ac:spMkLst>
        </pc:spChg>
      </pc:sldChg>
      <pc:sldChg chg="modSp mod modShow">
        <pc:chgData name="Clements, William" userId="cbdb0636-a496-422a-8d40-98c53d494d26" providerId="ADAL" clId="{A09A02AA-D0EF-8543-A6F8-A59BCFF57923}" dt="2023-10-16T14:50:00.299" v="82" actId="729"/>
        <pc:sldMkLst>
          <pc:docMk/>
          <pc:sldMk cId="4009005621" sldId="559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4009005621" sldId="559"/>
            <ac:spMk id="2" creationId="{1094B53C-C4EC-AEDE-88AC-1C2895806DDC}"/>
          </ac:spMkLst>
        </pc:spChg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4009005621" sldId="559"/>
            <ac:spMk id="3" creationId="{AA5C3359-612D-BBE8-0F74-4C27BBFA9076}"/>
          </ac:spMkLst>
        </pc:spChg>
      </pc:sldChg>
      <pc:sldChg chg="modSp">
        <pc:chgData name="Clements, William" userId="cbdb0636-a496-422a-8d40-98c53d494d26" providerId="ADAL" clId="{A09A02AA-D0EF-8543-A6F8-A59BCFF57923}" dt="2023-10-16T13:43:44.473" v="45"/>
        <pc:sldMkLst>
          <pc:docMk/>
          <pc:sldMk cId="2529556197" sldId="560"/>
        </pc:sldMkLst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2529556197" sldId="560"/>
            <ac:spMk id="2" creationId="{68FA5DDA-D5E0-170D-D8CB-E27444F03164}"/>
          </ac:spMkLst>
        </pc:spChg>
        <pc:spChg chg="mod">
          <ac:chgData name="Clements, William" userId="cbdb0636-a496-422a-8d40-98c53d494d26" providerId="ADAL" clId="{A09A02AA-D0EF-8543-A6F8-A59BCFF57923}" dt="2023-10-16T13:43:44.473" v="45"/>
          <ac:spMkLst>
            <pc:docMk/>
            <pc:sldMk cId="2529556197" sldId="560"/>
            <ac:spMk id="3" creationId="{F44AD0BE-5C1D-9B4F-6F34-C78EAC1AE895}"/>
          </ac:spMkLst>
        </pc:spChg>
      </pc:sldChg>
    </pc:docChg>
  </pc:docChgLst>
  <pc:docChgLst>
    <pc:chgData name="William" userId="cbdb0636-a496-422a-8d40-98c53d494d26" providerId="ADAL" clId="{6C59969B-493E-41EF-94FE-8D40658F63EF}"/>
    <pc:docChg chg="modSld">
      <pc:chgData name="William" userId="cbdb0636-a496-422a-8d40-98c53d494d26" providerId="ADAL" clId="{6C59969B-493E-41EF-94FE-8D40658F63EF}" dt="2023-12-01T12:33:25.350" v="0" actId="1076"/>
      <pc:docMkLst>
        <pc:docMk/>
      </pc:docMkLst>
      <pc:sldChg chg="modSp">
        <pc:chgData name="William" userId="cbdb0636-a496-422a-8d40-98c53d494d26" providerId="ADAL" clId="{6C59969B-493E-41EF-94FE-8D40658F63EF}" dt="2023-12-01T12:33:25.350" v="0" actId="1076"/>
        <pc:sldMkLst>
          <pc:docMk/>
          <pc:sldMk cId="1283304024" sldId="537"/>
        </pc:sldMkLst>
        <pc:picChg chg="mod">
          <ac:chgData name="William" userId="cbdb0636-a496-422a-8d40-98c53d494d26" providerId="ADAL" clId="{6C59969B-493E-41EF-94FE-8D40658F63EF}" dt="2023-12-01T12:33:25.350" v="0" actId="1076"/>
          <ac:picMkLst>
            <pc:docMk/>
            <pc:sldMk cId="1283304024" sldId="537"/>
            <ac:picMk id="1026" creationId="{F865D2F9-475D-4AF1-222E-DF58BEFAF9D9}"/>
          </ac:picMkLst>
        </pc:picChg>
      </pc:sldChg>
    </pc:docChg>
  </pc:docChgLst>
  <pc:docChgLst>
    <pc:chgData name="Clements, William" userId="cbdb0636-a496-422a-8d40-98c53d494d26" providerId="ADAL" clId="{D680CDE9-8A0A-E14E-9B93-7051E571491B}"/>
    <pc:docChg chg="modSld sldOrd">
      <pc:chgData name="Clements, William" userId="cbdb0636-a496-422a-8d40-98c53d494d26" providerId="ADAL" clId="{D680CDE9-8A0A-E14E-9B93-7051E571491B}" dt="2024-02-14T19:20:44.260" v="3" actId="14100"/>
      <pc:docMkLst>
        <pc:docMk/>
      </pc:docMkLst>
      <pc:sldChg chg="ord">
        <pc:chgData name="Clements, William" userId="cbdb0636-a496-422a-8d40-98c53d494d26" providerId="ADAL" clId="{D680CDE9-8A0A-E14E-9B93-7051E571491B}" dt="2024-02-14T19:10:49.940" v="0" actId="20578"/>
        <pc:sldMkLst>
          <pc:docMk/>
          <pc:sldMk cId="313088950" sldId="500"/>
        </pc:sldMkLst>
      </pc:sldChg>
      <pc:sldChg chg="addSp modSp mod">
        <pc:chgData name="Clements, William" userId="cbdb0636-a496-422a-8d40-98c53d494d26" providerId="ADAL" clId="{D680CDE9-8A0A-E14E-9B93-7051E571491B}" dt="2024-02-14T19:20:44.260" v="3" actId="14100"/>
        <pc:sldMkLst>
          <pc:docMk/>
          <pc:sldMk cId="4168789062" sldId="516"/>
        </pc:sldMkLst>
        <pc:picChg chg="add mod">
          <ac:chgData name="Clements, William" userId="cbdb0636-a496-422a-8d40-98c53d494d26" providerId="ADAL" clId="{D680CDE9-8A0A-E14E-9B93-7051E571491B}" dt="2024-02-14T19:20:44.260" v="3" actId="14100"/>
          <ac:picMkLst>
            <pc:docMk/>
            <pc:sldMk cId="4168789062" sldId="516"/>
            <ac:picMk id="4" creationId="{721F2559-FA5C-30AD-51BD-B4ED22D03971}"/>
          </ac:picMkLst>
        </pc:picChg>
      </pc:sldChg>
    </pc:docChg>
  </pc:docChgLst>
  <pc:docChgLst>
    <pc:chgData name="Clements, William" userId="cbdb0636-a496-422a-8d40-98c53d494d26" providerId="ADAL" clId="{BBE49E6B-FE76-4982-AA78-68BEFE9A0AF4}"/>
    <pc:docChg chg="modSld">
      <pc:chgData name="Clements, William" userId="cbdb0636-a496-422a-8d40-98c53d494d26" providerId="ADAL" clId="{BBE49E6B-FE76-4982-AA78-68BEFE9A0AF4}" dt="2024-02-12T20:48:58.605" v="46" actId="20577"/>
      <pc:docMkLst>
        <pc:docMk/>
      </pc:docMkLst>
      <pc:sldChg chg="modSp">
        <pc:chgData name="Clements, William" userId="cbdb0636-a496-422a-8d40-98c53d494d26" providerId="ADAL" clId="{BBE49E6B-FE76-4982-AA78-68BEFE9A0AF4}" dt="2024-02-12T20:48:58.605" v="46" actId="20577"/>
        <pc:sldMkLst>
          <pc:docMk/>
          <pc:sldMk cId="3375756051" sldId="446"/>
        </pc:sldMkLst>
        <pc:spChg chg="mod">
          <ac:chgData name="Clements, William" userId="cbdb0636-a496-422a-8d40-98c53d494d26" providerId="ADAL" clId="{BBE49E6B-FE76-4982-AA78-68BEFE9A0AF4}" dt="2024-02-12T20:48:58.605" v="46" actId="20577"/>
          <ac:spMkLst>
            <pc:docMk/>
            <pc:sldMk cId="3375756051" sldId="446"/>
            <ac:spMk id="3" creationId="{CB64DA34-D4B0-48CF-AFA6-0984FEC2266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FCB569-5E45-403D-9C41-CB3D19DF58E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998353-4BC8-494C-A8D5-A52314105C80}">
      <dgm:prSet/>
      <dgm:spPr/>
      <dgm:t>
        <a:bodyPr/>
        <a:lstStyle/>
        <a:p>
          <a:r>
            <a:rPr lang="en-US" dirty="0"/>
            <a:t>Directed vs undirected</a:t>
          </a:r>
        </a:p>
      </dgm:t>
    </dgm:pt>
    <dgm:pt modelId="{693ABDA6-FEAF-4365-A311-77E0A5EB3E53}" type="parTrans" cxnId="{1ABA502E-30E7-4241-948B-F1BCC14E130D}">
      <dgm:prSet/>
      <dgm:spPr/>
      <dgm:t>
        <a:bodyPr/>
        <a:lstStyle/>
        <a:p>
          <a:endParaRPr lang="en-US"/>
        </a:p>
      </dgm:t>
    </dgm:pt>
    <dgm:pt modelId="{8A53388E-7B79-4E64-A1D9-48750690A0AA}" type="sibTrans" cxnId="{1ABA502E-30E7-4241-948B-F1BCC14E130D}">
      <dgm:prSet/>
      <dgm:spPr/>
      <dgm:t>
        <a:bodyPr/>
        <a:lstStyle/>
        <a:p>
          <a:endParaRPr lang="en-US"/>
        </a:p>
      </dgm:t>
    </dgm:pt>
    <dgm:pt modelId="{5E95E967-C47A-4F09-9AE6-BA6EB93DFCF1}">
      <dgm:prSet/>
      <dgm:spPr/>
      <dgm:t>
        <a:bodyPr/>
        <a:lstStyle/>
        <a:p>
          <a:r>
            <a:rPr lang="en-US" dirty="0"/>
            <a:t>Node/vertex</a:t>
          </a:r>
        </a:p>
      </dgm:t>
    </dgm:pt>
    <dgm:pt modelId="{E74E3A92-C8E1-42A3-8E44-1BDBE54B4EE4}" type="parTrans" cxnId="{6EFD2EBF-F8C9-4DA7-87BE-528D6950DBD9}">
      <dgm:prSet/>
      <dgm:spPr/>
      <dgm:t>
        <a:bodyPr/>
        <a:lstStyle/>
        <a:p>
          <a:endParaRPr lang="en-US"/>
        </a:p>
      </dgm:t>
    </dgm:pt>
    <dgm:pt modelId="{B0313E95-DCE9-499C-852C-AFF8D7EB30F4}" type="sibTrans" cxnId="{6EFD2EBF-F8C9-4DA7-87BE-528D6950DBD9}">
      <dgm:prSet/>
      <dgm:spPr/>
      <dgm:t>
        <a:bodyPr/>
        <a:lstStyle/>
        <a:p>
          <a:endParaRPr lang="en-US"/>
        </a:p>
      </dgm:t>
    </dgm:pt>
    <dgm:pt modelId="{496D099F-9E41-4BF5-8B1B-DE84483F3C51}">
      <dgm:prSet/>
      <dgm:spPr/>
      <dgm:t>
        <a:bodyPr/>
        <a:lstStyle/>
        <a:p>
          <a:r>
            <a:rPr lang="en-US"/>
            <a:t>Link/edge</a:t>
          </a:r>
        </a:p>
      </dgm:t>
    </dgm:pt>
    <dgm:pt modelId="{547D1479-CE0A-4893-A106-301EA8E0DE87}" type="parTrans" cxnId="{7180F443-EEF1-4DDD-AAF8-EDC20CB72D86}">
      <dgm:prSet/>
      <dgm:spPr/>
      <dgm:t>
        <a:bodyPr/>
        <a:lstStyle/>
        <a:p>
          <a:endParaRPr lang="en-US"/>
        </a:p>
      </dgm:t>
    </dgm:pt>
    <dgm:pt modelId="{E3BE64EA-DF3A-4B26-8248-83D7641456BA}" type="sibTrans" cxnId="{7180F443-EEF1-4DDD-AAF8-EDC20CB72D86}">
      <dgm:prSet/>
      <dgm:spPr/>
      <dgm:t>
        <a:bodyPr/>
        <a:lstStyle/>
        <a:p>
          <a:endParaRPr lang="en-US"/>
        </a:p>
      </dgm:t>
    </dgm:pt>
    <dgm:pt modelId="{7D65E084-7099-409F-B595-4DE7B3317B52}">
      <dgm:prSet/>
      <dgm:spPr/>
      <dgm:t>
        <a:bodyPr/>
        <a:lstStyle/>
        <a:p>
          <a:r>
            <a:rPr lang="en-US"/>
            <a:t>Degree of a vertex</a:t>
          </a:r>
        </a:p>
      </dgm:t>
    </dgm:pt>
    <dgm:pt modelId="{3A218E26-3C7D-46BB-B1DD-682261B00ED5}" type="parTrans" cxnId="{B2A539AB-3A1B-41DA-B93F-0D8F84911DF1}">
      <dgm:prSet/>
      <dgm:spPr/>
      <dgm:t>
        <a:bodyPr/>
        <a:lstStyle/>
        <a:p>
          <a:endParaRPr lang="en-US"/>
        </a:p>
      </dgm:t>
    </dgm:pt>
    <dgm:pt modelId="{00AFEA64-3411-4BC8-A671-47B52E4488F4}" type="sibTrans" cxnId="{B2A539AB-3A1B-41DA-B93F-0D8F84911DF1}">
      <dgm:prSet/>
      <dgm:spPr/>
      <dgm:t>
        <a:bodyPr/>
        <a:lstStyle/>
        <a:p>
          <a:endParaRPr lang="en-US"/>
        </a:p>
      </dgm:t>
    </dgm:pt>
    <dgm:pt modelId="{23CBEAE7-BB11-4821-AA0F-8C5A6D108C5C}">
      <dgm:prSet/>
      <dgm:spPr/>
      <dgm:t>
        <a:bodyPr/>
        <a:lstStyle/>
        <a:p>
          <a:r>
            <a:rPr lang="en-US" dirty="0"/>
            <a:t>Total degree</a:t>
          </a:r>
        </a:p>
      </dgm:t>
    </dgm:pt>
    <dgm:pt modelId="{F1E0F3DB-15C1-4BC4-885B-0B8FBA1532AD}" type="parTrans" cxnId="{FDEC56CA-16E6-40DC-B330-389155972A07}">
      <dgm:prSet/>
      <dgm:spPr/>
      <dgm:t>
        <a:bodyPr/>
        <a:lstStyle/>
        <a:p>
          <a:endParaRPr lang="en-US"/>
        </a:p>
      </dgm:t>
    </dgm:pt>
    <dgm:pt modelId="{2FC8D42B-C411-4323-9C95-2C32FF41558F}" type="sibTrans" cxnId="{FDEC56CA-16E6-40DC-B330-389155972A07}">
      <dgm:prSet/>
      <dgm:spPr/>
      <dgm:t>
        <a:bodyPr/>
        <a:lstStyle/>
        <a:p>
          <a:endParaRPr lang="en-US"/>
        </a:p>
      </dgm:t>
    </dgm:pt>
    <dgm:pt modelId="{32CCB469-F7A5-4694-8B62-167AC9C0985B}">
      <dgm:prSet/>
      <dgm:spPr/>
      <dgm:t>
        <a:bodyPr/>
        <a:lstStyle/>
        <a:p>
          <a:r>
            <a:rPr lang="en-US"/>
            <a:t>Loop</a:t>
          </a:r>
        </a:p>
      </dgm:t>
    </dgm:pt>
    <dgm:pt modelId="{B49B896A-102C-4FC2-BFDA-98947D44C53F}" type="parTrans" cxnId="{5AA5C2FB-A03F-4658-8113-4BE18F3FCE14}">
      <dgm:prSet/>
      <dgm:spPr/>
      <dgm:t>
        <a:bodyPr/>
        <a:lstStyle/>
        <a:p>
          <a:endParaRPr lang="en-US"/>
        </a:p>
      </dgm:t>
    </dgm:pt>
    <dgm:pt modelId="{090857CD-6921-42F5-9D26-4AFE7A0C595F}" type="sibTrans" cxnId="{5AA5C2FB-A03F-4658-8113-4BE18F3FCE14}">
      <dgm:prSet/>
      <dgm:spPr/>
      <dgm:t>
        <a:bodyPr/>
        <a:lstStyle/>
        <a:p>
          <a:endParaRPr lang="en-US"/>
        </a:p>
      </dgm:t>
    </dgm:pt>
    <dgm:pt modelId="{09FC44F8-F8C0-4302-9F2B-DC1217FAFA36}">
      <dgm:prSet/>
      <dgm:spPr/>
      <dgm:t>
        <a:bodyPr/>
        <a:lstStyle/>
        <a:p>
          <a:r>
            <a:rPr lang="en-US" dirty="0"/>
            <a:t>Regular graph</a:t>
          </a:r>
        </a:p>
      </dgm:t>
    </dgm:pt>
    <dgm:pt modelId="{C81FA34E-5EBB-4A7F-A089-ED670B0BF7B0}" type="parTrans" cxnId="{56272F9F-B998-4155-8EF5-4C8CB7639988}">
      <dgm:prSet/>
      <dgm:spPr/>
      <dgm:t>
        <a:bodyPr/>
        <a:lstStyle/>
        <a:p>
          <a:endParaRPr lang="en-US"/>
        </a:p>
      </dgm:t>
    </dgm:pt>
    <dgm:pt modelId="{736755B3-E4F6-4321-B80C-D7D396BEC001}" type="sibTrans" cxnId="{56272F9F-B998-4155-8EF5-4C8CB7639988}">
      <dgm:prSet/>
      <dgm:spPr/>
      <dgm:t>
        <a:bodyPr/>
        <a:lstStyle/>
        <a:p>
          <a:endParaRPr lang="en-US"/>
        </a:p>
      </dgm:t>
    </dgm:pt>
    <dgm:pt modelId="{5F715CF9-AE3A-486F-B439-F8FF3B524969}">
      <dgm:prSet/>
      <dgm:spPr/>
      <dgm:t>
        <a:bodyPr/>
        <a:lstStyle/>
        <a:p>
          <a:r>
            <a:rPr lang="en-US" dirty="0"/>
            <a:t>D-regular graph</a:t>
          </a:r>
        </a:p>
      </dgm:t>
    </dgm:pt>
    <dgm:pt modelId="{26A7E092-482C-40DC-9EAC-47A0D9458DA4}" type="parTrans" cxnId="{5D9F8890-EBEA-4882-9014-871600A3AF2D}">
      <dgm:prSet/>
      <dgm:spPr/>
      <dgm:t>
        <a:bodyPr/>
        <a:lstStyle/>
        <a:p>
          <a:endParaRPr lang="en-US"/>
        </a:p>
      </dgm:t>
    </dgm:pt>
    <dgm:pt modelId="{3AFCE0B3-178B-4939-B8AB-66E2D624EEEB}" type="sibTrans" cxnId="{5D9F8890-EBEA-4882-9014-871600A3AF2D}">
      <dgm:prSet/>
      <dgm:spPr/>
      <dgm:t>
        <a:bodyPr/>
        <a:lstStyle/>
        <a:p>
          <a:endParaRPr lang="en-US"/>
        </a:p>
      </dgm:t>
    </dgm:pt>
    <dgm:pt modelId="{0BE71DCA-02DA-4212-80DE-359AF06FBB42}" type="pres">
      <dgm:prSet presAssocID="{B0FCB569-5E45-403D-9C41-CB3D19DF58E2}" presName="linear" presStyleCnt="0">
        <dgm:presLayoutVars>
          <dgm:animLvl val="lvl"/>
          <dgm:resizeHandles val="exact"/>
        </dgm:presLayoutVars>
      </dgm:prSet>
      <dgm:spPr/>
    </dgm:pt>
    <dgm:pt modelId="{A67D0720-D0E2-4CFE-9A12-381F8CE34A01}" type="pres">
      <dgm:prSet presAssocID="{6F998353-4BC8-494C-A8D5-A52314105C80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8D097915-CEBA-4F8F-A65C-C541A733A5F4}" type="pres">
      <dgm:prSet presAssocID="{8A53388E-7B79-4E64-A1D9-48750690A0AA}" presName="spacer" presStyleCnt="0"/>
      <dgm:spPr/>
    </dgm:pt>
    <dgm:pt modelId="{7A2CC9BB-5F3D-46DB-8F69-368484983F6A}" type="pres">
      <dgm:prSet presAssocID="{5E95E967-C47A-4F09-9AE6-BA6EB93DFCF1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2CAC464D-728B-415C-AE9B-D722A60EA5E1}" type="pres">
      <dgm:prSet presAssocID="{B0313E95-DCE9-499C-852C-AFF8D7EB30F4}" presName="spacer" presStyleCnt="0"/>
      <dgm:spPr/>
    </dgm:pt>
    <dgm:pt modelId="{DDE44DA5-BF52-4C89-B392-CA7FA8CB1B19}" type="pres">
      <dgm:prSet presAssocID="{496D099F-9E41-4BF5-8B1B-DE84483F3C51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41125F18-CD05-4D50-80E5-C8DB7CFDA738}" type="pres">
      <dgm:prSet presAssocID="{E3BE64EA-DF3A-4B26-8248-83D7641456BA}" presName="spacer" presStyleCnt="0"/>
      <dgm:spPr/>
    </dgm:pt>
    <dgm:pt modelId="{E16D6579-B4D1-4A1C-94C5-B9E26FF25DAA}" type="pres">
      <dgm:prSet presAssocID="{7D65E084-7099-409F-B595-4DE7B3317B52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CEAE3F4E-AC89-4CBD-9035-9EDA2BDC8B6D}" type="pres">
      <dgm:prSet presAssocID="{00AFEA64-3411-4BC8-A671-47B52E4488F4}" presName="spacer" presStyleCnt="0"/>
      <dgm:spPr/>
    </dgm:pt>
    <dgm:pt modelId="{55F1DF3B-F533-4FD8-AE73-36B7D4821341}" type="pres">
      <dgm:prSet presAssocID="{23CBEAE7-BB11-4821-AA0F-8C5A6D108C5C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2B918BA3-ECED-428D-9AA1-2AE25255B25E}" type="pres">
      <dgm:prSet presAssocID="{2FC8D42B-C411-4323-9C95-2C32FF41558F}" presName="spacer" presStyleCnt="0"/>
      <dgm:spPr/>
    </dgm:pt>
    <dgm:pt modelId="{D7F7ACA4-5D39-4220-AF0C-C2E1B8EE7D41}" type="pres">
      <dgm:prSet presAssocID="{32CCB469-F7A5-4694-8B62-167AC9C0985B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37079083-3AD0-41ED-A0CF-F56399AF2212}" type="pres">
      <dgm:prSet presAssocID="{090857CD-6921-42F5-9D26-4AFE7A0C595F}" presName="spacer" presStyleCnt="0"/>
      <dgm:spPr/>
    </dgm:pt>
    <dgm:pt modelId="{0751A958-80EB-4775-990B-576ECB6622D4}" type="pres">
      <dgm:prSet presAssocID="{09FC44F8-F8C0-4302-9F2B-DC1217FAFA36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8A343162-4E95-4854-9FB1-FA8BEA564FB1}" type="pres">
      <dgm:prSet presAssocID="{736755B3-E4F6-4321-B80C-D7D396BEC001}" presName="spacer" presStyleCnt="0"/>
      <dgm:spPr/>
    </dgm:pt>
    <dgm:pt modelId="{0EEF0D34-4687-4073-8937-813E97EC4A98}" type="pres">
      <dgm:prSet presAssocID="{5F715CF9-AE3A-486F-B439-F8FF3B524969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29A8C00C-5344-4C1C-B7CD-B34D44F56AAC}" type="presOf" srcId="{6F998353-4BC8-494C-A8D5-A52314105C80}" destId="{A67D0720-D0E2-4CFE-9A12-381F8CE34A01}" srcOrd="0" destOrd="0" presId="urn:microsoft.com/office/officeart/2005/8/layout/vList2"/>
    <dgm:cxn modelId="{CF0DDB14-70D2-491D-BF37-ADF2B15494C4}" type="presOf" srcId="{09FC44F8-F8C0-4302-9F2B-DC1217FAFA36}" destId="{0751A958-80EB-4775-990B-576ECB6622D4}" srcOrd="0" destOrd="0" presId="urn:microsoft.com/office/officeart/2005/8/layout/vList2"/>
    <dgm:cxn modelId="{1ABA502E-30E7-4241-948B-F1BCC14E130D}" srcId="{B0FCB569-5E45-403D-9C41-CB3D19DF58E2}" destId="{6F998353-4BC8-494C-A8D5-A52314105C80}" srcOrd="0" destOrd="0" parTransId="{693ABDA6-FEAF-4365-A311-77E0A5EB3E53}" sibTransId="{8A53388E-7B79-4E64-A1D9-48750690A0AA}"/>
    <dgm:cxn modelId="{7180F443-EEF1-4DDD-AAF8-EDC20CB72D86}" srcId="{B0FCB569-5E45-403D-9C41-CB3D19DF58E2}" destId="{496D099F-9E41-4BF5-8B1B-DE84483F3C51}" srcOrd="2" destOrd="0" parTransId="{547D1479-CE0A-4893-A106-301EA8E0DE87}" sibTransId="{E3BE64EA-DF3A-4B26-8248-83D7641456BA}"/>
    <dgm:cxn modelId="{9FAAB983-33AD-4A7F-9F36-6F8557A48FC1}" type="presOf" srcId="{32CCB469-F7A5-4694-8B62-167AC9C0985B}" destId="{D7F7ACA4-5D39-4220-AF0C-C2E1B8EE7D41}" srcOrd="0" destOrd="0" presId="urn:microsoft.com/office/officeart/2005/8/layout/vList2"/>
    <dgm:cxn modelId="{1C93A48D-377C-4F2F-B342-90026B0FC409}" type="presOf" srcId="{5F715CF9-AE3A-486F-B439-F8FF3B524969}" destId="{0EEF0D34-4687-4073-8937-813E97EC4A98}" srcOrd="0" destOrd="0" presId="urn:microsoft.com/office/officeart/2005/8/layout/vList2"/>
    <dgm:cxn modelId="{74EF288F-E484-4B8F-BEAC-5483B4605FE0}" type="presOf" srcId="{5E95E967-C47A-4F09-9AE6-BA6EB93DFCF1}" destId="{7A2CC9BB-5F3D-46DB-8F69-368484983F6A}" srcOrd="0" destOrd="0" presId="urn:microsoft.com/office/officeart/2005/8/layout/vList2"/>
    <dgm:cxn modelId="{5D9F8890-EBEA-4882-9014-871600A3AF2D}" srcId="{B0FCB569-5E45-403D-9C41-CB3D19DF58E2}" destId="{5F715CF9-AE3A-486F-B439-F8FF3B524969}" srcOrd="7" destOrd="0" parTransId="{26A7E092-482C-40DC-9EAC-47A0D9458DA4}" sibTransId="{3AFCE0B3-178B-4939-B8AB-66E2D624EEEB}"/>
    <dgm:cxn modelId="{C6702E9F-9DDA-4ADE-B138-A0E2ACF80D3F}" type="presOf" srcId="{7D65E084-7099-409F-B595-4DE7B3317B52}" destId="{E16D6579-B4D1-4A1C-94C5-B9E26FF25DAA}" srcOrd="0" destOrd="0" presId="urn:microsoft.com/office/officeart/2005/8/layout/vList2"/>
    <dgm:cxn modelId="{56272F9F-B998-4155-8EF5-4C8CB7639988}" srcId="{B0FCB569-5E45-403D-9C41-CB3D19DF58E2}" destId="{09FC44F8-F8C0-4302-9F2B-DC1217FAFA36}" srcOrd="6" destOrd="0" parTransId="{C81FA34E-5EBB-4A7F-A089-ED670B0BF7B0}" sibTransId="{736755B3-E4F6-4321-B80C-D7D396BEC001}"/>
    <dgm:cxn modelId="{B2A539AB-3A1B-41DA-B93F-0D8F84911DF1}" srcId="{B0FCB569-5E45-403D-9C41-CB3D19DF58E2}" destId="{7D65E084-7099-409F-B595-4DE7B3317B52}" srcOrd="3" destOrd="0" parTransId="{3A218E26-3C7D-46BB-B1DD-682261B00ED5}" sibTransId="{00AFEA64-3411-4BC8-A671-47B52E4488F4}"/>
    <dgm:cxn modelId="{B4DC5CBC-ABB9-4DF3-871B-EF5106DF3700}" type="presOf" srcId="{23CBEAE7-BB11-4821-AA0F-8C5A6D108C5C}" destId="{55F1DF3B-F533-4FD8-AE73-36B7D4821341}" srcOrd="0" destOrd="0" presId="urn:microsoft.com/office/officeart/2005/8/layout/vList2"/>
    <dgm:cxn modelId="{6EFD2EBF-F8C9-4DA7-87BE-528D6950DBD9}" srcId="{B0FCB569-5E45-403D-9C41-CB3D19DF58E2}" destId="{5E95E967-C47A-4F09-9AE6-BA6EB93DFCF1}" srcOrd="1" destOrd="0" parTransId="{E74E3A92-C8E1-42A3-8E44-1BDBE54B4EE4}" sibTransId="{B0313E95-DCE9-499C-852C-AFF8D7EB30F4}"/>
    <dgm:cxn modelId="{FDEC56CA-16E6-40DC-B330-389155972A07}" srcId="{B0FCB569-5E45-403D-9C41-CB3D19DF58E2}" destId="{23CBEAE7-BB11-4821-AA0F-8C5A6D108C5C}" srcOrd="4" destOrd="0" parTransId="{F1E0F3DB-15C1-4BC4-885B-0B8FBA1532AD}" sibTransId="{2FC8D42B-C411-4323-9C95-2C32FF41558F}"/>
    <dgm:cxn modelId="{87FB42DA-65AA-4E4A-AEB7-238EE7AA6B13}" type="presOf" srcId="{B0FCB569-5E45-403D-9C41-CB3D19DF58E2}" destId="{0BE71DCA-02DA-4212-80DE-359AF06FBB42}" srcOrd="0" destOrd="0" presId="urn:microsoft.com/office/officeart/2005/8/layout/vList2"/>
    <dgm:cxn modelId="{A096C1DB-936D-4F52-97FB-534E0DCDF7BC}" type="presOf" srcId="{496D099F-9E41-4BF5-8B1B-DE84483F3C51}" destId="{DDE44DA5-BF52-4C89-B392-CA7FA8CB1B19}" srcOrd="0" destOrd="0" presId="urn:microsoft.com/office/officeart/2005/8/layout/vList2"/>
    <dgm:cxn modelId="{5AA5C2FB-A03F-4658-8113-4BE18F3FCE14}" srcId="{B0FCB569-5E45-403D-9C41-CB3D19DF58E2}" destId="{32CCB469-F7A5-4694-8B62-167AC9C0985B}" srcOrd="5" destOrd="0" parTransId="{B49B896A-102C-4FC2-BFDA-98947D44C53F}" sibTransId="{090857CD-6921-42F5-9D26-4AFE7A0C595F}"/>
    <dgm:cxn modelId="{0890DB59-60B6-4D07-B21E-ECEF119B0FBD}" type="presParOf" srcId="{0BE71DCA-02DA-4212-80DE-359AF06FBB42}" destId="{A67D0720-D0E2-4CFE-9A12-381F8CE34A01}" srcOrd="0" destOrd="0" presId="urn:microsoft.com/office/officeart/2005/8/layout/vList2"/>
    <dgm:cxn modelId="{3577D5E4-73EA-416D-8216-2DB3B2C0D786}" type="presParOf" srcId="{0BE71DCA-02DA-4212-80DE-359AF06FBB42}" destId="{8D097915-CEBA-4F8F-A65C-C541A733A5F4}" srcOrd="1" destOrd="0" presId="urn:microsoft.com/office/officeart/2005/8/layout/vList2"/>
    <dgm:cxn modelId="{9BEE3067-A49F-4FA7-85BB-F7450297A7E1}" type="presParOf" srcId="{0BE71DCA-02DA-4212-80DE-359AF06FBB42}" destId="{7A2CC9BB-5F3D-46DB-8F69-368484983F6A}" srcOrd="2" destOrd="0" presId="urn:microsoft.com/office/officeart/2005/8/layout/vList2"/>
    <dgm:cxn modelId="{9A8D2CE7-5B85-498C-964E-B0A247051CCB}" type="presParOf" srcId="{0BE71DCA-02DA-4212-80DE-359AF06FBB42}" destId="{2CAC464D-728B-415C-AE9B-D722A60EA5E1}" srcOrd="3" destOrd="0" presId="urn:microsoft.com/office/officeart/2005/8/layout/vList2"/>
    <dgm:cxn modelId="{ACDDECB6-E9E6-4F16-8791-E976A415B4D1}" type="presParOf" srcId="{0BE71DCA-02DA-4212-80DE-359AF06FBB42}" destId="{DDE44DA5-BF52-4C89-B392-CA7FA8CB1B19}" srcOrd="4" destOrd="0" presId="urn:microsoft.com/office/officeart/2005/8/layout/vList2"/>
    <dgm:cxn modelId="{20C3C3B3-B3FD-46E1-BBB8-9E523F2FEF02}" type="presParOf" srcId="{0BE71DCA-02DA-4212-80DE-359AF06FBB42}" destId="{41125F18-CD05-4D50-80E5-C8DB7CFDA738}" srcOrd="5" destOrd="0" presId="urn:microsoft.com/office/officeart/2005/8/layout/vList2"/>
    <dgm:cxn modelId="{65509966-A6D6-472A-9B24-99542672EC2C}" type="presParOf" srcId="{0BE71DCA-02DA-4212-80DE-359AF06FBB42}" destId="{E16D6579-B4D1-4A1C-94C5-B9E26FF25DAA}" srcOrd="6" destOrd="0" presId="urn:microsoft.com/office/officeart/2005/8/layout/vList2"/>
    <dgm:cxn modelId="{3882147D-5F37-4AE8-89CE-A0C11A9C2DF0}" type="presParOf" srcId="{0BE71DCA-02DA-4212-80DE-359AF06FBB42}" destId="{CEAE3F4E-AC89-4CBD-9035-9EDA2BDC8B6D}" srcOrd="7" destOrd="0" presId="urn:microsoft.com/office/officeart/2005/8/layout/vList2"/>
    <dgm:cxn modelId="{F708632B-BEF6-41AA-AF2F-86D11A31DD0F}" type="presParOf" srcId="{0BE71DCA-02DA-4212-80DE-359AF06FBB42}" destId="{55F1DF3B-F533-4FD8-AE73-36B7D4821341}" srcOrd="8" destOrd="0" presId="urn:microsoft.com/office/officeart/2005/8/layout/vList2"/>
    <dgm:cxn modelId="{302E7D3B-7135-4B02-8A75-48BECEC730B4}" type="presParOf" srcId="{0BE71DCA-02DA-4212-80DE-359AF06FBB42}" destId="{2B918BA3-ECED-428D-9AA1-2AE25255B25E}" srcOrd="9" destOrd="0" presId="urn:microsoft.com/office/officeart/2005/8/layout/vList2"/>
    <dgm:cxn modelId="{55D56ED2-D090-408F-AF1B-B62E92B12313}" type="presParOf" srcId="{0BE71DCA-02DA-4212-80DE-359AF06FBB42}" destId="{D7F7ACA4-5D39-4220-AF0C-C2E1B8EE7D41}" srcOrd="10" destOrd="0" presId="urn:microsoft.com/office/officeart/2005/8/layout/vList2"/>
    <dgm:cxn modelId="{2194086E-66EC-4373-816D-56B4A60EBC4D}" type="presParOf" srcId="{0BE71DCA-02DA-4212-80DE-359AF06FBB42}" destId="{37079083-3AD0-41ED-A0CF-F56399AF2212}" srcOrd="11" destOrd="0" presId="urn:microsoft.com/office/officeart/2005/8/layout/vList2"/>
    <dgm:cxn modelId="{E0E3A87D-6A1F-413F-A18F-A572BF75C1C3}" type="presParOf" srcId="{0BE71DCA-02DA-4212-80DE-359AF06FBB42}" destId="{0751A958-80EB-4775-990B-576ECB6622D4}" srcOrd="12" destOrd="0" presId="urn:microsoft.com/office/officeart/2005/8/layout/vList2"/>
    <dgm:cxn modelId="{C629EBB3-828E-4E71-8709-DA408EC0BAA7}" type="presParOf" srcId="{0BE71DCA-02DA-4212-80DE-359AF06FBB42}" destId="{8A343162-4E95-4854-9FB1-FA8BEA564FB1}" srcOrd="13" destOrd="0" presId="urn:microsoft.com/office/officeart/2005/8/layout/vList2"/>
    <dgm:cxn modelId="{6626EAD8-E69D-49B8-8C1C-3560272FD426}" type="presParOf" srcId="{0BE71DCA-02DA-4212-80DE-359AF06FBB42}" destId="{0EEF0D34-4687-4073-8937-813E97EC4A98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FCB569-5E45-403D-9C41-CB3D19DF58E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998353-4BC8-494C-A8D5-A52314105C80}">
      <dgm:prSet/>
      <dgm:spPr/>
      <dgm:t>
        <a:bodyPr/>
        <a:lstStyle/>
        <a:p>
          <a:r>
            <a:rPr lang="en-US" dirty="0"/>
            <a:t>Directed vs undirected</a:t>
          </a:r>
        </a:p>
      </dgm:t>
    </dgm:pt>
    <dgm:pt modelId="{693ABDA6-FEAF-4365-A311-77E0A5EB3E53}" type="parTrans" cxnId="{1ABA502E-30E7-4241-948B-F1BCC14E130D}">
      <dgm:prSet/>
      <dgm:spPr/>
      <dgm:t>
        <a:bodyPr/>
        <a:lstStyle/>
        <a:p>
          <a:endParaRPr lang="en-US"/>
        </a:p>
      </dgm:t>
    </dgm:pt>
    <dgm:pt modelId="{8A53388E-7B79-4E64-A1D9-48750690A0AA}" type="sibTrans" cxnId="{1ABA502E-30E7-4241-948B-F1BCC14E130D}">
      <dgm:prSet/>
      <dgm:spPr/>
      <dgm:t>
        <a:bodyPr/>
        <a:lstStyle/>
        <a:p>
          <a:endParaRPr lang="en-US"/>
        </a:p>
      </dgm:t>
    </dgm:pt>
    <dgm:pt modelId="{5E95E967-C47A-4F09-9AE6-BA6EB93DFCF1}">
      <dgm:prSet/>
      <dgm:spPr/>
      <dgm:t>
        <a:bodyPr/>
        <a:lstStyle/>
        <a:p>
          <a:r>
            <a:rPr lang="en-US" dirty="0"/>
            <a:t>Node/vertex</a:t>
          </a:r>
        </a:p>
      </dgm:t>
    </dgm:pt>
    <dgm:pt modelId="{E74E3A92-C8E1-42A3-8E44-1BDBE54B4EE4}" type="parTrans" cxnId="{6EFD2EBF-F8C9-4DA7-87BE-528D6950DBD9}">
      <dgm:prSet/>
      <dgm:spPr/>
      <dgm:t>
        <a:bodyPr/>
        <a:lstStyle/>
        <a:p>
          <a:endParaRPr lang="en-US"/>
        </a:p>
      </dgm:t>
    </dgm:pt>
    <dgm:pt modelId="{B0313E95-DCE9-499C-852C-AFF8D7EB30F4}" type="sibTrans" cxnId="{6EFD2EBF-F8C9-4DA7-87BE-528D6950DBD9}">
      <dgm:prSet/>
      <dgm:spPr/>
      <dgm:t>
        <a:bodyPr/>
        <a:lstStyle/>
        <a:p>
          <a:endParaRPr lang="en-US"/>
        </a:p>
      </dgm:t>
    </dgm:pt>
    <dgm:pt modelId="{496D099F-9E41-4BF5-8B1B-DE84483F3C51}">
      <dgm:prSet/>
      <dgm:spPr/>
      <dgm:t>
        <a:bodyPr/>
        <a:lstStyle/>
        <a:p>
          <a:r>
            <a:rPr lang="en-US" dirty="0"/>
            <a:t>Link/edge</a:t>
          </a:r>
        </a:p>
      </dgm:t>
    </dgm:pt>
    <dgm:pt modelId="{547D1479-CE0A-4893-A106-301EA8E0DE87}" type="parTrans" cxnId="{7180F443-EEF1-4DDD-AAF8-EDC20CB72D86}">
      <dgm:prSet/>
      <dgm:spPr/>
      <dgm:t>
        <a:bodyPr/>
        <a:lstStyle/>
        <a:p>
          <a:endParaRPr lang="en-US"/>
        </a:p>
      </dgm:t>
    </dgm:pt>
    <dgm:pt modelId="{E3BE64EA-DF3A-4B26-8248-83D7641456BA}" type="sibTrans" cxnId="{7180F443-EEF1-4DDD-AAF8-EDC20CB72D86}">
      <dgm:prSet/>
      <dgm:spPr/>
      <dgm:t>
        <a:bodyPr/>
        <a:lstStyle/>
        <a:p>
          <a:endParaRPr lang="en-US"/>
        </a:p>
      </dgm:t>
    </dgm:pt>
    <dgm:pt modelId="{7D65E084-7099-409F-B595-4DE7B3317B52}">
      <dgm:prSet/>
      <dgm:spPr/>
      <dgm:t>
        <a:bodyPr/>
        <a:lstStyle/>
        <a:p>
          <a:r>
            <a:rPr lang="en-US"/>
            <a:t>Degree of a vertex</a:t>
          </a:r>
        </a:p>
      </dgm:t>
    </dgm:pt>
    <dgm:pt modelId="{3A218E26-3C7D-46BB-B1DD-682261B00ED5}" type="parTrans" cxnId="{B2A539AB-3A1B-41DA-B93F-0D8F84911DF1}">
      <dgm:prSet/>
      <dgm:spPr/>
      <dgm:t>
        <a:bodyPr/>
        <a:lstStyle/>
        <a:p>
          <a:endParaRPr lang="en-US"/>
        </a:p>
      </dgm:t>
    </dgm:pt>
    <dgm:pt modelId="{00AFEA64-3411-4BC8-A671-47B52E4488F4}" type="sibTrans" cxnId="{B2A539AB-3A1B-41DA-B93F-0D8F84911DF1}">
      <dgm:prSet/>
      <dgm:spPr/>
      <dgm:t>
        <a:bodyPr/>
        <a:lstStyle/>
        <a:p>
          <a:endParaRPr lang="en-US"/>
        </a:p>
      </dgm:t>
    </dgm:pt>
    <dgm:pt modelId="{80F48F47-7D9A-46BA-9EC8-F6C2D2851B85}">
      <dgm:prSet/>
      <dgm:spPr/>
      <dgm:t>
        <a:bodyPr/>
        <a:lstStyle/>
        <a:p>
          <a:r>
            <a:rPr lang="en-US"/>
            <a:t>Indegree</a:t>
          </a:r>
        </a:p>
      </dgm:t>
    </dgm:pt>
    <dgm:pt modelId="{C537AB6B-8D7D-4B1C-9B20-87B04890FA35}" type="parTrans" cxnId="{76D6335B-846D-41B4-A3A8-477DAFF6A36C}">
      <dgm:prSet/>
      <dgm:spPr/>
      <dgm:t>
        <a:bodyPr/>
        <a:lstStyle/>
        <a:p>
          <a:endParaRPr lang="en-US"/>
        </a:p>
      </dgm:t>
    </dgm:pt>
    <dgm:pt modelId="{56DC608A-5280-4EA3-88E2-D5B6B94DE802}" type="sibTrans" cxnId="{76D6335B-846D-41B4-A3A8-477DAFF6A36C}">
      <dgm:prSet/>
      <dgm:spPr/>
      <dgm:t>
        <a:bodyPr/>
        <a:lstStyle/>
        <a:p>
          <a:endParaRPr lang="en-US"/>
        </a:p>
      </dgm:t>
    </dgm:pt>
    <dgm:pt modelId="{23CBEAE7-BB11-4821-AA0F-8C5A6D108C5C}">
      <dgm:prSet/>
      <dgm:spPr/>
      <dgm:t>
        <a:bodyPr/>
        <a:lstStyle/>
        <a:p>
          <a:r>
            <a:rPr lang="en-US"/>
            <a:t>Outdegree</a:t>
          </a:r>
        </a:p>
      </dgm:t>
    </dgm:pt>
    <dgm:pt modelId="{F1E0F3DB-15C1-4BC4-885B-0B8FBA1532AD}" type="parTrans" cxnId="{FDEC56CA-16E6-40DC-B330-389155972A07}">
      <dgm:prSet/>
      <dgm:spPr/>
      <dgm:t>
        <a:bodyPr/>
        <a:lstStyle/>
        <a:p>
          <a:endParaRPr lang="en-US"/>
        </a:p>
      </dgm:t>
    </dgm:pt>
    <dgm:pt modelId="{2FC8D42B-C411-4323-9C95-2C32FF41558F}" type="sibTrans" cxnId="{FDEC56CA-16E6-40DC-B330-389155972A07}">
      <dgm:prSet/>
      <dgm:spPr/>
      <dgm:t>
        <a:bodyPr/>
        <a:lstStyle/>
        <a:p>
          <a:endParaRPr lang="en-US"/>
        </a:p>
      </dgm:t>
    </dgm:pt>
    <dgm:pt modelId="{476155C6-A9EC-4031-AF03-C5EE8119F156}">
      <dgm:prSet/>
      <dgm:spPr/>
      <dgm:t>
        <a:bodyPr/>
        <a:lstStyle/>
        <a:p>
          <a:r>
            <a:rPr lang="en-US"/>
            <a:t>Path</a:t>
          </a:r>
        </a:p>
      </dgm:t>
    </dgm:pt>
    <dgm:pt modelId="{D5292907-1142-4D28-AC83-DE3C44C97249}" type="parTrans" cxnId="{D7A25475-5C2A-4B98-A492-6D9180910D4D}">
      <dgm:prSet/>
      <dgm:spPr/>
      <dgm:t>
        <a:bodyPr/>
        <a:lstStyle/>
        <a:p>
          <a:endParaRPr lang="en-US"/>
        </a:p>
      </dgm:t>
    </dgm:pt>
    <dgm:pt modelId="{DBB7E529-848C-4F13-A1D6-ED688DDEB544}" type="sibTrans" cxnId="{D7A25475-5C2A-4B98-A492-6D9180910D4D}">
      <dgm:prSet/>
      <dgm:spPr/>
      <dgm:t>
        <a:bodyPr/>
        <a:lstStyle/>
        <a:p>
          <a:endParaRPr lang="en-US"/>
        </a:p>
      </dgm:t>
    </dgm:pt>
    <dgm:pt modelId="{522DFB90-CFA9-4777-8ECA-5CAD4E778A91}">
      <dgm:prSet/>
      <dgm:spPr/>
      <dgm:t>
        <a:bodyPr/>
        <a:lstStyle/>
        <a:p>
          <a:r>
            <a:rPr lang="en-US" dirty="0"/>
            <a:t>Circuit / Cycle</a:t>
          </a:r>
        </a:p>
      </dgm:t>
    </dgm:pt>
    <dgm:pt modelId="{148316F6-86A3-4884-AADA-5D44D195B6A7}" type="parTrans" cxnId="{408BAE59-9ABA-44B6-A534-AD8D77DDD534}">
      <dgm:prSet/>
      <dgm:spPr/>
      <dgm:t>
        <a:bodyPr/>
        <a:lstStyle/>
        <a:p>
          <a:endParaRPr lang="en-US"/>
        </a:p>
      </dgm:t>
    </dgm:pt>
    <dgm:pt modelId="{098EFD65-5EF8-4F66-BF69-D9A5F384B917}" type="sibTrans" cxnId="{408BAE59-9ABA-44B6-A534-AD8D77DDD534}">
      <dgm:prSet/>
      <dgm:spPr/>
      <dgm:t>
        <a:bodyPr/>
        <a:lstStyle/>
        <a:p>
          <a:endParaRPr lang="en-US"/>
        </a:p>
      </dgm:t>
    </dgm:pt>
    <dgm:pt modelId="{176ABBA6-1AD8-4FE1-AF35-61E9CACD39FA}">
      <dgm:prSet/>
      <dgm:spPr/>
      <dgm:t>
        <a:bodyPr/>
        <a:lstStyle/>
        <a:p>
          <a:r>
            <a:rPr lang="en-US"/>
            <a:t>Connected</a:t>
          </a:r>
        </a:p>
      </dgm:t>
    </dgm:pt>
    <dgm:pt modelId="{9BAEEE7A-C3C6-4528-9B38-6C2B223B3B2C}" type="parTrans" cxnId="{4A8BAE72-84E6-4983-B135-D13726756FE4}">
      <dgm:prSet/>
      <dgm:spPr/>
      <dgm:t>
        <a:bodyPr/>
        <a:lstStyle/>
        <a:p>
          <a:endParaRPr lang="en-US"/>
        </a:p>
      </dgm:t>
    </dgm:pt>
    <dgm:pt modelId="{71599F42-F19A-435D-8DF0-9275810EE2E1}" type="sibTrans" cxnId="{4A8BAE72-84E6-4983-B135-D13726756FE4}">
      <dgm:prSet/>
      <dgm:spPr/>
      <dgm:t>
        <a:bodyPr/>
        <a:lstStyle/>
        <a:p>
          <a:endParaRPr lang="en-US"/>
        </a:p>
      </dgm:t>
    </dgm:pt>
    <dgm:pt modelId="{32CCB469-F7A5-4694-8B62-167AC9C0985B}">
      <dgm:prSet/>
      <dgm:spPr/>
      <dgm:t>
        <a:bodyPr/>
        <a:lstStyle/>
        <a:p>
          <a:r>
            <a:rPr lang="en-US"/>
            <a:t>Loop</a:t>
          </a:r>
        </a:p>
      </dgm:t>
    </dgm:pt>
    <dgm:pt modelId="{B49B896A-102C-4FC2-BFDA-98947D44C53F}" type="parTrans" cxnId="{5AA5C2FB-A03F-4658-8113-4BE18F3FCE14}">
      <dgm:prSet/>
      <dgm:spPr/>
      <dgm:t>
        <a:bodyPr/>
        <a:lstStyle/>
        <a:p>
          <a:endParaRPr lang="en-US"/>
        </a:p>
      </dgm:t>
    </dgm:pt>
    <dgm:pt modelId="{090857CD-6921-42F5-9D26-4AFE7A0C595F}" type="sibTrans" cxnId="{5AA5C2FB-A03F-4658-8113-4BE18F3FCE14}">
      <dgm:prSet/>
      <dgm:spPr/>
      <dgm:t>
        <a:bodyPr/>
        <a:lstStyle/>
        <a:p>
          <a:endParaRPr lang="en-US"/>
        </a:p>
      </dgm:t>
    </dgm:pt>
    <dgm:pt modelId="{0BE71DCA-02DA-4212-80DE-359AF06FBB42}" type="pres">
      <dgm:prSet presAssocID="{B0FCB569-5E45-403D-9C41-CB3D19DF58E2}" presName="linear" presStyleCnt="0">
        <dgm:presLayoutVars>
          <dgm:animLvl val="lvl"/>
          <dgm:resizeHandles val="exact"/>
        </dgm:presLayoutVars>
      </dgm:prSet>
      <dgm:spPr/>
    </dgm:pt>
    <dgm:pt modelId="{A67D0720-D0E2-4CFE-9A12-381F8CE34A01}" type="pres">
      <dgm:prSet presAssocID="{6F998353-4BC8-494C-A8D5-A52314105C80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8D097915-CEBA-4F8F-A65C-C541A733A5F4}" type="pres">
      <dgm:prSet presAssocID="{8A53388E-7B79-4E64-A1D9-48750690A0AA}" presName="spacer" presStyleCnt="0"/>
      <dgm:spPr/>
    </dgm:pt>
    <dgm:pt modelId="{7A2CC9BB-5F3D-46DB-8F69-368484983F6A}" type="pres">
      <dgm:prSet presAssocID="{5E95E967-C47A-4F09-9AE6-BA6EB93DFCF1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2CAC464D-728B-415C-AE9B-D722A60EA5E1}" type="pres">
      <dgm:prSet presAssocID="{B0313E95-DCE9-499C-852C-AFF8D7EB30F4}" presName="spacer" presStyleCnt="0"/>
      <dgm:spPr/>
    </dgm:pt>
    <dgm:pt modelId="{DDE44DA5-BF52-4C89-B392-CA7FA8CB1B19}" type="pres">
      <dgm:prSet presAssocID="{496D099F-9E41-4BF5-8B1B-DE84483F3C51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41125F18-CD05-4D50-80E5-C8DB7CFDA738}" type="pres">
      <dgm:prSet presAssocID="{E3BE64EA-DF3A-4B26-8248-83D7641456BA}" presName="spacer" presStyleCnt="0"/>
      <dgm:spPr/>
    </dgm:pt>
    <dgm:pt modelId="{E16D6579-B4D1-4A1C-94C5-B9E26FF25DAA}" type="pres">
      <dgm:prSet presAssocID="{7D65E084-7099-409F-B595-4DE7B3317B52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CEAE3F4E-AC89-4CBD-9035-9EDA2BDC8B6D}" type="pres">
      <dgm:prSet presAssocID="{00AFEA64-3411-4BC8-A671-47B52E4488F4}" presName="spacer" presStyleCnt="0"/>
      <dgm:spPr/>
    </dgm:pt>
    <dgm:pt modelId="{C2DEB1B5-7D22-4E2A-A5F5-CF91443072A3}" type="pres">
      <dgm:prSet presAssocID="{80F48F47-7D9A-46BA-9EC8-F6C2D2851B85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E61CAFC3-851A-419F-A931-9A1C39FEC06A}" type="pres">
      <dgm:prSet presAssocID="{56DC608A-5280-4EA3-88E2-D5B6B94DE802}" presName="spacer" presStyleCnt="0"/>
      <dgm:spPr/>
    </dgm:pt>
    <dgm:pt modelId="{55F1DF3B-F533-4FD8-AE73-36B7D4821341}" type="pres">
      <dgm:prSet presAssocID="{23CBEAE7-BB11-4821-AA0F-8C5A6D108C5C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2B918BA3-ECED-428D-9AA1-2AE25255B25E}" type="pres">
      <dgm:prSet presAssocID="{2FC8D42B-C411-4323-9C95-2C32FF41558F}" presName="spacer" presStyleCnt="0"/>
      <dgm:spPr/>
    </dgm:pt>
    <dgm:pt modelId="{8BC644EF-3018-4075-8C17-0DCCEDE77DB5}" type="pres">
      <dgm:prSet presAssocID="{476155C6-A9EC-4031-AF03-C5EE8119F156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8670E793-B578-434C-B613-84C9C4D1AB3E}" type="pres">
      <dgm:prSet presAssocID="{DBB7E529-848C-4F13-A1D6-ED688DDEB544}" presName="spacer" presStyleCnt="0"/>
      <dgm:spPr/>
    </dgm:pt>
    <dgm:pt modelId="{1F351A4A-A906-4937-B546-907803001A66}" type="pres">
      <dgm:prSet presAssocID="{522DFB90-CFA9-4777-8ECA-5CAD4E778A91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2E7D0EC8-3B9E-42A2-98DD-44484A81DF26}" type="pres">
      <dgm:prSet presAssocID="{098EFD65-5EF8-4F66-BF69-D9A5F384B917}" presName="spacer" presStyleCnt="0"/>
      <dgm:spPr/>
    </dgm:pt>
    <dgm:pt modelId="{ED72E4A2-0A69-4023-ADC7-C78C4C4EB0E9}" type="pres">
      <dgm:prSet presAssocID="{176ABBA6-1AD8-4FE1-AF35-61E9CACD39FA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5847575D-2EB7-4E34-8B4A-45B24DA063D8}" type="pres">
      <dgm:prSet presAssocID="{71599F42-F19A-435D-8DF0-9275810EE2E1}" presName="spacer" presStyleCnt="0"/>
      <dgm:spPr/>
    </dgm:pt>
    <dgm:pt modelId="{D7F7ACA4-5D39-4220-AF0C-C2E1B8EE7D41}" type="pres">
      <dgm:prSet presAssocID="{32CCB469-F7A5-4694-8B62-167AC9C0985B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29A8C00C-5344-4C1C-B7CD-B34D44F56AAC}" type="presOf" srcId="{6F998353-4BC8-494C-A8D5-A52314105C80}" destId="{A67D0720-D0E2-4CFE-9A12-381F8CE34A01}" srcOrd="0" destOrd="0" presId="urn:microsoft.com/office/officeart/2005/8/layout/vList2"/>
    <dgm:cxn modelId="{1ABA502E-30E7-4241-948B-F1BCC14E130D}" srcId="{B0FCB569-5E45-403D-9C41-CB3D19DF58E2}" destId="{6F998353-4BC8-494C-A8D5-A52314105C80}" srcOrd="0" destOrd="0" parTransId="{693ABDA6-FEAF-4365-A311-77E0A5EB3E53}" sibTransId="{8A53388E-7B79-4E64-A1D9-48750690A0AA}"/>
    <dgm:cxn modelId="{7180F443-EEF1-4DDD-AAF8-EDC20CB72D86}" srcId="{B0FCB569-5E45-403D-9C41-CB3D19DF58E2}" destId="{496D099F-9E41-4BF5-8B1B-DE84483F3C51}" srcOrd="2" destOrd="0" parTransId="{547D1479-CE0A-4893-A106-301EA8E0DE87}" sibTransId="{E3BE64EA-DF3A-4B26-8248-83D7641456BA}"/>
    <dgm:cxn modelId="{408BAE59-9ABA-44B6-A534-AD8D77DDD534}" srcId="{B0FCB569-5E45-403D-9C41-CB3D19DF58E2}" destId="{522DFB90-CFA9-4777-8ECA-5CAD4E778A91}" srcOrd="7" destOrd="0" parTransId="{148316F6-86A3-4884-AADA-5D44D195B6A7}" sibTransId="{098EFD65-5EF8-4F66-BF69-D9A5F384B917}"/>
    <dgm:cxn modelId="{76D6335B-846D-41B4-A3A8-477DAFF6A36C}" srcId="{B0FCB569-5E45-403D-9C41-CB3D19DF58E2}" destId="{80F48F47-7D9A-46BA-9EC8-F6C2D2851B85}" srcOrd="4" destOrd="0" parTransId="{C537AB6B-8D7D-4B1C-9B20-87B04890FA35}" sibTransId="{56DC608A-5280-4EA3-88E2-D5B6B94DE802}"/>
    <dgm:cxn modelId="{D1E8FA6B-57C0-4E8A-9D48-D6C1B6204969}" type="presOf" srcId="{476155C6-A9EC-4031-AF03-C5EE8119F156}" destId="{8BC644EF-3018-4075-8C17-0DCCEDE77DB5}" srcOrd="0" destOrd="0" presId="urn:microsoft.com/office/officeart/2005/8/layout/vList2"/>
    <dgm:cxn modelId="{4A8BAE72-84E6-4983-B135-D13726756FE4}" srcId="{B0FCB569-5E45-403D-9C41-CB3D19DF58E2}" destId="{176ABBA6-1AD8-4FE1-AF35-61E9CACD39FA}" srcOrd="8" destOrd="0" parTransId="{9BAEEE7A-C3C6-4528-9B38-6C2B223B3B2C}" sibTransId="{71599F42-F19A-435D-8DF0-9275810EE2E1}"/>
    <dgm:cxn modelId="{D7A25475-5C2A-4B98-A492-6D9180910D4D}" srcId="{B0FCB569-5E45-403D-9C41-CB3D19DF58E2}" destId="{476155C6-A9EC-4031-AF03-C5EE8119F156}" srcOrd="6" destOrd="0" parTransId="{D5292907-1142-4D28-AC83-DE3C44C97249}" sibTransId="{DBB7E529-848C-4F13-A1D6-ED688DDEB544}"/>
    <dgm:cxn modelId="{9EEF0477-0211-4066-B1E2-2A01E5B25F88}" type="presOf" srcId="{522DFB90-CFA9-4777-8ECA-5CAD4E778A91}" destId="{1F351A4A-A906-4937-B546-907803001A66}" srcOrd="0" destOrd="0" presId="urn:microsoft.com/office/officeart/2005/8/layout/vList2"/>
    <dgm:cxn modelId="{9FAAB983-33AD-4A7F-9F36-6F8557A48FC1}" type="presOf" srcId="{32CCB469-F7A5-4694-8B62-167AC9C0985B}" destId="{D7F7ACA4-5D39-4220-AF0C-C2E1B8EE7D41}" srcOrd="0" destOrd="0" presId="urn:microsoft.com/office/officeart/2005/8/layout/vList2"/>
    <dgm:cxn modelId="{74EF288F-E484-4B8F-BEAC-5483B4605FE0}" type="presOf" srcId="{5E95E967-C47A-4F09-9AE6-BA6EB93DFCF1}" destId="{7A2CC9BB-5F3D-46DB-8F69-368484983F6A}" srcOrd="0" destOrd="0" presId="urn:microsoft.com/office/officeart/2005/8/layout/vList2"/>
    <dgm:cxn modelId="{C6702E9F-9DDA-4ADE-B138-A0E2ACF80D3F}" type="presOf" srcId="{7D65E084-7099-409F-B595-4DE7B3317B52}" destId="{E16D6579-B4D1-4A1C-94C5-B9E26FF25DAA}" srcOrd="0" destOrd="0" presId="urn:microsoft.com/office/officeart/2005/8/layout/vList2"/>
    <dgm:cxn modelId="{B2A539AB-3A1B-41DA-B93F-0D8F84911DF1}" srcId="{B0FCB569-5E45-403D-9C41-CB3D19DF58E2}" destId="{7D65E084-7099-409F-B595-4DE7B3317B52}" srcOrd="3" destOrd="0" parTransId="{3A218E26-3C7D-46BB-B1DD-682261B00ED5}" sibTransId="{00AFEA64-3411-4BC8-A671-47B52E4488F4}"/>
    <dgm:cxn modelId="{BFAF68B0-D710-4332-AFC0-BB690D28A90B}" type="presOf" srcId="{176ABBA6-1AD8-4FE1-AF35-61E9CACD39FA}" destId="{ED72E4A2-0A69-4023-ADC7-C78C4C4EB0E9}" srcOrd="0" destOrd="0" presId="urn:microsoft.com/office/officeart/2005/8/layout/vList2"/>
    <dgm:cxn modelId="{B4DC5CBC-ABB9-4DF3-871B-EF5106DF3700}" type="presOf" srcId="{23CBEAE7-BB11-4821-AA0F-8C5A6D108C5C}" destId="{55F1DF3B-F533-4FD8-AE73-36B7D4821341}" srcOrd="0" destOrd="0" presId="urn:microsoft.com/office/officeart/2005/8/layout/vList2"/>
    <dgm:cxn modelId="{6EFD2EBF-F8C9-4DA7-87BE-528D6950DBD9}" srcId="{B0FCB569-5E45-403D-9C41-CB3D19DF58E2}" destId="{5E95E967-C47A-4F09-9AE6-BA6EB93DFCF1}" srcOrd="1" destOrd="0" parTransId="{E74E3A92-C8E1-42A3-8E44-1BDBE54B4EE4}" sibTransId="{B0313E95-DCE9-499C-852C-AFF8D7EB30F4}"/>
    <dgm:cxn modelId="{FDEC56CA-16E6-40DC-B330-389155972A07}" srcId="{B0FCB569-5E45-403D-9C41-CB3D19DF58E2}" destId="{23CBEAE7-BB11-4821-AA0F-8C5A6D108C5C}" srcOrd="5" destOrd="0" parTransId="{F1E0F3DB-15C1-4BC4-885B-0B8FBA1532AD}" sibTransId="{2FC8D42B-C411-4323-9C95-2C32FF41558F}"/>
    <dgm:cxn modelId="{87FB42DA-65AA-4E4A-AEB7-238EE7AA6B13}" type="presOf" srcId="{B0FCB569-5E45-403D-9C41-CB3D19DF58E2}" destId="{0BE71DCA-02DA-4212-80DE-359AF06FBB42}" srcOrd="0" destOrd="0" presId="urn:microsoft.com/office/officeart/2005/8/layout/vList2"/>
    <dgm:cxn modelId="{A096C1DB-936D-4F52-97FB-534E0DCDF7BC}" type="presOf" srcId="{496D099F-9E41-4BF5-8B1B-DE84483F3C51}" destId="{DDE44DA5-BF52-4C89-B392-CA7FA8CB1B19}" srcOrd="0" destOrd="0" presId="urn:microsoft.com/office/officeart/2005/8/layout/vList2"/>
    <dgm:cxn modelId="{7DE294FA-6BAF-45D9-A22E-3774577F289C}" type="presOf" srcId="{80F48F47-7D9A-46BA-9EC8-F6C2D2851B85}" destId="{C2DEB1B5-7D22-4E2A-A5F5-CF91443072A3}" srcOrd="0" destOrd="0" presId="urn:microsoft.com/office/officeart/2005/8/layout/vList2"/>
    <dgm:cxn modelId="{5AA5C2FB-A03F-4658-8113-4BE18F3FCE14}" srcId="{B0FCB569-5E45-403D-9C41-CB3D19DF58E2}" destId="{32CCB469-F7A5-4694-8B62-167AC9C0985B}" srcOrd="9" destOrd="0" parTransId="{B49B896A-102C-4FC2-BFDA-98947D44C53F}" sibTransId="{090857CD-6921-42F5-9D26-4AFE7A0C595F}"/>
    <dgm:cxn modelId="{0890DB59-60B6-4D07-B21E-ECEF119B0FBD}" type="presParOf" srcId="{0BE71DCA-02DA-4212-80DE-359AF06FBB42}" destId="{A67D0720-D0E2-4CFE-9A12-381F8CE34A01}" srcOrd="0" destOrd="0" presId="urn:microsoft.com/office/officeart/2005/8/layout/vList2"/>
    <dgm:cxn modelId="{3577D5E4-73EA-416D-8216-2DB3B2C0D786}" type="presParOf" srcId="{0BE71DCA-02DA-4212-80DE-359AF06FBB42}" destId="{8D097915-CEBA-4F8F-A65C-C541A733A5F4}" srcOrd="1" destOrd="0" presId="urn:microsoft.com/office/officeart/2005/8/layout/vList2"/>
    <dgm:cxn modelId="{9BEE3067-A49F-4FA7-85BB-F7450297A7E1}" type="presParOf" srcId="{0BE71DCA-02DA-4212-80DE-359AF06FBB42}" destId="{7A2CC9BB-5F3D-46DB-8F69-368484983F6A}" srcOrd="2" destOrd="0" presId="urn:microsoft.com/office/officeart/2005/8/layout/vList2"/>
    <dgm:cxn modelId="{9A8D2CE7-5B85-498C-964E-B0A247051CCB}" type="presParOf" srcId="{0BE71DCA-02DA-4212-80DE-359AF06FBB42}" destId="{2CAC464D-728B-415C-AE9B-D722A60EA5E1}" srcOrd="3" destOrd="0" presId="urn:microsoft.com/office/officeart/2005/8/layout/vList2"/>
    <dgm:cxn modelId="{ACDDECB6-E9E6-4F16-8791-E976A415B4D1}" type="presParOf" srcId="{0BE71DCA-02DA-4212-80DE-359AF06FBB42}" destId="{DDE44DA5-BF52-4C89-B392-CA7FA8CB1B19}" srcOrd="4" destOrd="0" presId="urn:microsoft.com/office/officeart/2005/8/layout/vList2"/>
    <dgm:cxn modelId="{20C3C3B3-B3FD-46E1-BBB8-9E523F2FEF02}" type="presParOf" srcId="{0BE71DCA-02DA-4212-80DE-359AF06FBB42}" destId="{41125F18-CD05-4D50-80E5-C8DB7CFDA738}" srcOrd="5" destOrd="0" presId="urn:microsoft.com/office/officeart/2005/8/layout/vList2"/>
    <dgm:cxn modelId="{65509966-A6D6-472A-9B24-99542672EC2C}" type="presParOf" srcId="{0BE71DCA-02DA-4212-80DE-359AF06FBB42}" destId="{E16D6579-B4D1-4A1C-94C5-B9E26FF25DAA}" srcOrd="6" destOrd="0" presId="urn:microsoft.com/office/officeart/2005/8/layout/vList2"/>
    <dgm:cxn modelId="{3882147D-5F37-4AE8-89CE-A0C11A9C2DF0}" type="presParOf" srcId="{0BE71DCA-02DA-4212-80DE-359AF06FBB42}" destId="{CEAE3F4E-AC89-4CBD-9035-9EDA2BDC8B6D}" srcOrd="7" destOrd="0" presId="urn:microsoft.com/office/officeart/2005/8/layout/vList2"/>
    <dgm:cxn modelId="{1ADA1172-7098-48F0-85C9-7403A0E90A73}" type="presParOf" srcId="{0BE71DCA-02DA-4212-80DE-359AF06FBB42}" destId="{C2DEB1B5-7D22-4E2A-A5F5-CF91443072A3}" srcOrd="8" destOrd="0" presId="urn:microsoft.com/office/officeart/2005/8/layout/vList2"/>
    <dgm:cxn modelId="{D9137815-840C-4BE0-8038-CB5E2F159785}" type="presParOf" srcId="{0BE71DCA-02DA-4212-80DE-359AF06FBB42}" destId="{E61CAFC3-851A-419F-A931-9A1C39FEC06A}" srcOrd="9" destOrd="0" presId="urn:microsoft.com/office/officeart/2005/8/layout/vList2"/>
    <dgm:cxn modelId="{F708632B-BEF6-41AA-AF2F-86D11A31DD0F}" type="presParOf" srcId="{0BE71DCA-02DA-4212-80DE-359AF06FBB42}" destId="{55F1DF3B-F533-4FD8-AE73-36B7D4821341}" srcOrd="10" destOrd="0" presId="urn:microsoft.com/office/officeart/2005/8/layout/vList2"/>
    <dgm:cxn modelId="{302E7D3B-7135-4B02-8A75-48BECEC730B4}" type="presParOf" srcId="{0BE71DCA-02DA-4212-80DE-359AF06FBB42}" destId="{2B918BA3-ECED-428D-9AA1-2AE25255B25E}" srcOrd="11" destOrd="0" presId="urn:microsoft.com/office/officeart/2005/8/layout/vList2"/>
    <dgm:cxn modelId="{F643CAD8-B779-45C5-9A36-8E54F793FB24}" type="presParOf" srcId="{0BE71DCA-02DA-4212-80DE-359AF06FBB42}" destId="{8BC644EF-3018-4075-8C17-0DCCEDE77DB5}" srcOrd="12" destOrd="0" presId="urn:microsoft.com/office/officeart/2005/8/layout/vList2"/>
    <dgm:cxn modelId="{ED6E0BA7-4EBB-47D7-8901-F2B8C2CC1466}" type="presParOf" srcId="{0BE71DCA-02DA-4212-80DE-359AF06FBB42}" destId="{8670E793-B578-434C-B613-84C9C4D1AB3E}" srcOrd="13" destOrd="0" presId="urn:microsoft.com/office/officeart/2005/8/layout/vList2"/>
    <dgm:cxn modelId="{03C1AA1E-3162-4D25-94B2-272D4C7A3674}" type="presParOf" srcId="{0BE71DCA-02DA-4212-80DE-359AF06FBB42}" destId="{1F351A4A-A906-4937-B546-907803001A66}" srcOrd="14" destOrd="0" presId="urn:microsoft.com/office/officeart/2005/8/layout/vList2"/>
    <dgm:cxn modelId="{F810C272-80B9-44CB-B523-3110E78D58B8}" type="presParOf" srcId="{0BE71DCA-02DA-4212-80DE-359AF06FBB42}" destId="{2E7D0EC8-3B9E-42A2-98DD-44484A81DF26}" srcOrd="15" destOrd="0" presId="urn:microsoft.com/office/officeart/2005/8/layout/vList2"/>
    <dgm:cxn modelId="{C5E49242-E839-411C-9644-5EA6FD36428C}" type="presParOf" srcId="{0BE71DCA-02DA-4212-80DE-359AF06FBB42}" destId="{ED72E4A2-0A69-4023-ADC7-C78C4C4EB0E9}" srcOrd="16" destOrd="0" presId="urn:microsoft.com/office/officeart/2005/8/layout/vList2"/>
    <dgm:cxn modelId="{68CBF8CA-0EA3-4297-B6BB-57604CA2D85B}" type="presParOf" srcId="{0BE71DCA-02DA-4212-80DE-359AF06FBB42}" destId="{5847575D-2EB7-4E34-8B4A-45B24DA063D8}" srcOrd="17" destOrd="0" presId="urn:microsoft.com/office/officeart/2005/8/layout/vList2"/>
    <dgm:cxn modelId="{55D56ED2-D090-408F-AF1B-B62E92B12313}" type="presParOf" srcId="{0BE71DCA-02DA-4212-80DE-359AF06FBB42}" destId="{D7F7ACA4-5D39-4220-AF0C-C2E1B8EE7D41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7D0720-D0E2-4CFE-9A12-381F8CE34A01}">
      <dsp:nvSpPr>
        <dsp:cNvPr id="0" name=""/>
        <dsp:cNvSpPr/>
      </dsp:nvSpPr>
      <dsp:spPr>
        <a:xfrm>
          <a:off x="0" y="2487"/>
          <a:ext cx="326964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Directed vs undirected</a:t>
          </a:r>
        </a:p>
      </dsp:txBody>
      <dsp:txXfrm>
        <a:off x="25759" y="28246"/>
        <a:ext cx="3218127" cy="476152"/>
      </dsp:txXfrm>
    </dsp:sp>
    <dsp:sp modelId="{7A2CC9BB-5F3D-46DB-8F69-368484983F6A}">
      <dsp:nvSpPr>
        <dsp:cNvPr id="0" name=""/>
        <dsp:cNvSpPr/>
      </dsp:nvSpPr>
      <dsp:spPr>
        <a:xfrm>
          <a:off x="0" y="593517"/>
          <a:ext cx="326964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Node/vertex</a:t>
          </a:r>
        </a:p>
      </dsp:txBody>
      <dsp:txXfrm>
        <a:off x="25759" y="619276"/>
        <a:ext cx="3218127" cy="476152"/>
      </dsp:txXfrm>
    </dsp:sp>
    <dsp:sp modelId="{DDE44DA5-BF52-4C89-B392-CA7FA8CB1B19}">
      <dsp:nvSpPr>
        <dsp:cNvPr id="0" name=""/>
        <dsp:cNvSpPr/>
      </dsp:nvSpPr>
      <dsp:spPr>
        <a:xfrm>
          <a:off x="0" y="1184547"/>
          <a:ext cx="326964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Link/edge</a:t>
          </a:r>
        </a:p>
      </dsp:txBody>
      <dsp:txXfrm>
        <a:off x="25759" y="1210306"/>
        <a:ext cx="3218127" cy="476152"/>
      </dsp:txXfrm>
    </dsp:sp>
    <dsp:sp modelId="{E16D6579-B4D1-4A1C-94C5-B9E26FF25DAA}">
      <dsp:nvSpPr>
        <dsp:cNvPr id="0" name=""/>
        <dsp:cNvSpPr/>
      </dsp:nvSpPr>
      <dsp:spPr>
        <a:xfrm>
          <a:off x="0" y="1775577"/>
          <a:ext cx="326964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Degree of a vertex</a:t>
          </a:r>
        </a:p>
      </dsp:txBody>
      <dsp:txXfrm>
        <a:off x="25759" y="1801336"/>
        <a:ext cx="3218127" cy="476152"/>
      </dsp:txXfrm>
    </dsp:sp>
    <dsp:sp modelId="{55F1DF3B-F533-4FD8-AE73-36B7D4821341}">
      <dsp:nvSpPr>
        <dsp:cNvPr id="0" name=""/>
        <dsp:cNvSpPr/>
      </dsp:nvSpPr>
      <dsp:spPr>
        <a:xfrm>
          <a:off x="0" y="2366607"/>
          <a:ext cx="326964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Total degree</a:t>
          </a:r>
        </a:p>
      </dsp:txBody>
      <dsp:txXfrm>
        <a:off x="25759" y="2392366"/>
        <a:ext cx="3218127" cy="476152"/>
      </dsp:txXfrm>
    </dsp:sp>
    <dsp:sp modelId="{D7F7ACA4-5D39-4220-AF0C-C2E1B8EE7D41}">
      <dsp:nvSpPr>
        <dsp:cNvPr id="0" name=""/>
        <dsp:cNvSpPr/>
      </dsp:nvSpPr>
      <dsp:spPr>
        <a:xfrm>
          <a:off x="0" y="2957637"/>
          <a:ext cx="326964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Loop</a:t>
          </a:r>
        </a:p>
      </dsp:txBody>
      <dsp:txXfrm>
        <a:off x="25759" y="2983396"/>
        <a:ext cx="3218127" cy="476152"/>
      </dsp:txXfrm>
    </dsp:sp>
    <dsp:sp modelId="{0751A958-80EB-4775-990B-576ECB6622D4}">
      <dsp:nvSpPr>
        <dsp:cNvPr id="0" name=""/>
        <dsp:cNvSpPr/>
      </dsp:nvSpPr>
      <dsp:spPr>
        <a:xfrm>
          <a:off x="0" y="3548668"/>
          <a:ext cx="326964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Regular graph</a:t>
          </a:r>
        </a:p>
      </dsp:txBody>
      <dsp:txXfrm>
        <a:off x="25759" y="3574427"/>
        <a:ext cx="3218127" cy="476152"/>
      </dsp:txXfrm>
    </dsp:sp>
    <dsp:sp modelId="{0EEF0D34-4687-4073-8937-813E97EC4A98}">
      <dsp:nvSpPr>
        <dsp:cNvPr id="0" name=""/>
        <dsp:cNvSpPr/>
      </dsp:nvSpPr>
      <dsp:spPr>
        <a:xfrm>
          <a:off x="0" y="4139698"/>
          <a:ext cx="326964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D-regular graph</a:t>
          </a:r>
        </a:p>
      </dsp:txBody>
      <dsp:txXfrm>
        <a:off x="25759" y="4165457"/>
        <a:ext cx="3218127" cy="476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7D0720-D0E2-4CFE-9A12-381F8CE34A01}">
      <dsp:nvSpPr>
        <dsp:cNvPr id="0" name=""/>
        <dsp:cNvSpPr/>
      </dsp:nvSpPr>
      <dsp:spPr>
        <a:xfrm>
          <a:off x="0" y="75882"/>
          <a:ext cx="3269645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Directed vs undirected</a:t>
          </a:r>
        </a:p>
      </dsp:txBody>
      <dsp:txXfrm>
        <a:off x="19904" y="95786"/>
        <a:ext cx="3229837" cy="367937"/>
      </dsp:txXfrm>
    </dsp:sp>
    <dsp:sp modelId="{7A2CC9BB-5F3D-46DB-8F69-368484983F6A}">
      <dsp:nvSpPr>
        <dsp:cNvPr id="0" name=""/>
        <dsp:cNvSpPr/>
      </dsp:nvSpPr>
      <dsp:spPr>
        <a:xfrm>
          <a:off x="0" y="532587"/>
          <a:ext cx="3269645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Node/vertex</a:t>
          </a:r>
        </a:p>
      </dsp:txBody>
      <dsp:txXfrm>
        <a:off x="19904" y="552491"/>
        <a:ext cx="3229837" cy="367937"/>
      </dsp:txXfrm>
    </dsp:sp>
    <dsp:sp modelId="{DDE44DA5-BF52-4C89-B392-CA7FA8CB1B19}">
      <dsp:nvSpPr>
        <dsp:cNvPr id="0" name=""/>
        <dsp:cNvSpPr/>
      </dsp:nvSpPr>
      <dsp:spPr>
        <a:xfrm>
          <a:off x="0" y="989292"/>
          <a:ext cx="3269645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Link/edge</a:t>
          </a:r>
        </a:p>
      </dsp:txBody>
      <dsp:txXfrm>
        <a:off x="19904" y="1009196"/>
        <a:ext cx="3229837" cy="367937"/>
      </dsp:txXfrm>
    </dsp:sp>
    <dsp:sp modelId="{E16D6579-B4D1-4A1C-94C5-B9E26FF25DAA}">
      <dsp:nvSpPr>
        <dsp:cNvPr id="0" name=""/>
        <dsp:cNvSpPr/>
      </dsp:nvSpPr>
      <dsp:spPr>
        <a:xfrm>
          <a:off x="0" y="1445997"/>
          <a:ext cx="3269645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Degree of a vertex</a:t>
          </a:r>
        </a:p>
      </dsp:txBody>
      <dsp:txXfrm>
        <a:off x="19904" y="1465901"/>
        <a:ext cx="3229837" cy="367937"/>
      </dsp:txXfrm>
    </dsp:sp>
    <dsp:sp modelId="{C2DEB1B5-7D22-4E2A-A5F5-CF91443072A3}">
      <dsp:nvSpPr>
        <dsp:cNvPr id="0" name=""/>
        <dsp:cNvSpPr/>
      </dsp:nvSpPr>
      <dsp:spPr>
        <a:xfrm>
          <a:off x="0" y="1902702"/>
          <a:ext cx="3269645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Indegree</a:t>
          </a:r>
        </a:p>
      </dsp:txBody>
      <dsp:txXfrm>
        <a:off x="19904" y="1922606"/>
        <a:ext cx="3229837" cy="367937"/>
      </dsp:txXfrm>
    </dsp:sp>
    <dsp:sp modelId="{55F1DF3B-F533-4FD8-AE73-36B7D4821341}">
      <dsp:nvSpPr>
        <dsp:cNvPr id="0" name=""/>
        <dsp:cNvSpPr/>
      </dsp:nvSpPr>
      <dsp:spPr>
        <a:xfrm>
          <a:off x="0" y="2359408"/>
          <a:ext cx="3269645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Outdegree</a:t>
          </a:r>
        </a:p>
      </dsp:txBody>
      <dsp:txXfrm>
        <a:off x="19904" y="2379312"/>
        <a:ext cx="3229837" cy="367937"/>
      </dsp:txXfrm>
    </dsp:sp>
    <dsp:sp modelId="{8BC644EF-3018-4075-8C17-0DCCEDE77DB5}">
      <dsp:nvSpPr>
        <dsp:cNvPr id="0" name=""/>
        <dsp:cNvSpPr/>
      </dsp:nvSpPr>
      <dsp:spPr>
        <a:xfrm>
          <a:off x="0" y="2816113"/>
          <a:ext cx="3269645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Path</a:t>
          </a:r>
        </a:p>
      </dsp:txBody>
      <dsp:txXfrm>
        <a:off x="19904" y="2836017"/>
        <a:ext cx="3229837" cy="367937"/>
      </dsp:txXfrm>
    </dsp:sp>
    <dsp:sp modelId="{1F351A4A-A906-4937-B546-907803001A66}">
      <dsp:nvSpPr>
        <dsp:cNvPr id="0" name=""/>
        <dsp:cNvSpPr/>
      </dsp:nvSpPr>
      <dsp:spPr>
        <a:xfrm>
          <a:off x="0" y="3272818"/>
          <a:ext cx="3269645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Circuit / Cycle</a:t>
          </a:r>
        </a:p>
      </dsp:txBody>
      <dsp:txXfrm>
        <a:off x="19904" y="3292722"/>
        <a:ext cx="3229837" cy="367937"/>
      </dsp:txXfrm>
    </dsp:sp>
    <dsp:sp modelId="{ED72E4A2-0A69-4023-ADC7-C78C4C4EB0E9}">
      <dsp:nvSpPr>
        <dsp:cNvPr id="0" name=""/>
        <dsp:cNvSpPr/>
      </dsp:nvSpPr>
      <dsp:spPr>
        <a:xfrm>
          <a:off x="0" y="3729523"/>
          <a:ext cx="3269645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Connected</a:t>
          </a:r>
        </a:p>
      </dsp:txBody>
      <dsp:txXfrm>
        <a:off x="19904" y="3749427"/>
        <a:ext cx="3229837" cy="367937"/>
      </dsp:txXfrm>
    </dsp:sp>
    <dsp:sp modelId="{D7F7ACA4-5D39-4220-AF0C-C2E1B8EE7D41}">
      <dsp:nvSpPr>
        <dsp:cNvPr id="0" name=""/>
        <dsp:cNvSpPr/>
      </dsp:nvSpPr>
      <dsp:spPr>
        <a:xfrm>
          <a:off x="0" y="4186228"/>
          <a:ext cx="3269645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Loop</a:t>
          </a:r>
        </a:p>
      </dsp:txBody>
      <dsp:txXfrm>
        <a:off x="19904" y="4206132"/>
        <a:ext cx="3229837" cy="367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20F8-0FCB-AE42-B01B-3AB63C8BC741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5F080-DF7A-5848-932E-D5D6D2F60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0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20F8-0FCB-AE42-B01B-3AB63C8BC741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5F080-DF7A-5848-932E-D5D6D2F60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45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20F8-0FCB-AE42-B01B-3AB63C8BC741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5F080-DF7A-5848-932E-D5D6D2F60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2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227445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20F8-0FCB-AE42-B01B-3AB63C8BC741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5F080-DF7A-5848-932E-D5D6D2F60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86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20F8-0FCB-AE42-B01B-3AB63C8BC741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5F080-DF7A-5848-932E-D5D6D2F60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8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20F8-0FCB-AE42-B01B-3AB63C8BC741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5F080-DF7A-5848-932E-D5D6D2F60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51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20F8-0FCB-AE42-B01B-3AB63C8BC741}" type="datetimeFigureOut">
              <a:rPr lang="en-US" smtClean="0"/>
              <a:t>2/12/24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5F080-DF7A-5848-932E-D5D6D2F60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20F8-0FCB-AE42-B01B-3AB63C8BC741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5F080-DF7A-5848-932E-D5D6D2F60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6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20F8-0FCB-AE42-B01B-3AB63C8BC741}" type="datetimeFigureOut">
              <a:rPr lang="en-US" smtClean="0"/>
              <a:t>2/12/24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5F080-DF7A-5848-932E-D5D6D2F60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90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20F8-0FCB-AE42-B01B-3AB63C8BC741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5F080-DF7A-5848-932E-D5D6D2F60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8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20F8-0FCB-AE42-B01B-3AB63C8BC741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5F080-DF7A-5848-932E-D5D6D2F60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28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320F8-0FCB-AE42-B01B-3AB63C8BC741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5F080-DF7A-5848-932E-D5D6D2F60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653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www.publicdomainpictures.net/en/view-image.php?image=273617&amp;picture=business-handshak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Seven_Bridges_of_K%C3%B6nigsber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evel 7">
            <a:extLst>
              <a:ext uri="{FF2B5EF4-FFF2-40B4-BE49-F238E27FC236}">
                <a16:creationId xmlns:a16="http://schemas.microsoft.com/office/drawing/2014/main" id="{7D2E790F-8B73-EC1E-4CE0-7DCBF5293E1F}"/>
              </a:ext>
            </a:extLst>
          </p:cNvPr>
          <p:cNvSpPr/>
          <p:nvPr/>
        </p:nvSpPr>
        <p:spPr>
          <a:xfrm>
            <a:off x="7412182" y="0"/>
            <a:ext cx="4668982" cy="3429000"/>
          </a:xfrm>
          <a:prstGeom prst="beve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B78DC4-A95B-7243-328C-E5722E243A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CSE 280 Discrete Mathematics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6BD04-C15E-9414-1D63-851FD79BA9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W. Clements</a:t>
            </a:r>
          </a:p>
          <a:p>
            <a:r>
              <a:rPr lang="en-US" dirty="0"/>
              <a:t>13.1 – 13.5</a:t>
            </a:r>
          </a:p>
          <a:p>
            <a:r>
              <a:rPr lang="en-US" dirty="0"/>
              <a:t>13.6-13.9</a:t>
            </a:r>
          </a:p>
          <a:p>
            <a:r>
              <a:rPr lang="en-US" dirty="0"/>
              <a:t>7.4</a:t>
            </a:r>
          </a:p>
        </p:txBody>
      </p:sp>
      <p:pic>
        <p:nvPicPr>
          <p:cNvPr id="4" name="Picture 2" descr="What is a graph in a computer science context? - Quora">
            <a:extLst>
              <a:ext uri="{FF2B5EF4-FFF2-40B4-BE49-F238E27FC236}">
                <a16:creationId xmlns:a16="http://schemas.microsoft.com/office/drawing/2014/main" id="{25A6798C-234E-79FD-3298-2FF88F9FA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873" y="590550"/>
            <a:ext cx="36576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lgorithm to use for a TSP variant - Computer Science Stack Exchange">
            <a:extLst>
              <a:ext uri="{FF2B5EF4-FFF2-40B4-BE49-F238E27FC236}">
                <a16:creationId xmlns:a16="http://schemas.microsoft.com/office/drawing/2014/main" id="{40D8DDA6-198A-9376-4015-F33516D04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4405448"/>
            <a:ext cx="2471071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008 DS&amp;amp;A - Graphs - DEV Community">
            <a:extLst>
              <a:ext uri="{FF2B5EF4-FFF2-40B4-BE49-F238E27FC236}">
                <a16:creationId xmlns:a16="http://schemas.microsoft.com/office/drawing/2014/main" id="{77474B88-09BE-3F20-B0C2-79B3858F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018" y="4448175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Graph theory in computer science. Graph theory sounds like some complex… |  by Hamza Javed | Medium">
            <a:extLst>
              <a:ext uri="{FF2B5EF4-FFF2-40B4-BE49-F238E27FC236}">
                <a16:creationId xmlns:a16="http://schemas.microsoft.com/office/drawing/2014/main" id="{0E7593C9-6114-0609-B0E6-B42AF1FCA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71" y="604702"/>
            <a:ext cx="1351623" cy="11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42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5C4F0-63BA-6C44-6423-1A8810D10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6B75D-7467-24AA-BF84-C779C705B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a peer, review Homework 11</a:t>
            </a:r>
          </a:p>
        </p:txBody>
      </p:sp>
    </p:spTree>
    <p:extLst>
      <p:ext uri="{BB962C8B-B14F-4D97-AF65-F5344CB8AC3E}">
        <p14:creationId xmlns:p14="http://schemas.microsoft.com/office/powerpoint/2010/main" val="199188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4ACBC-8A6E-4A42-9CA5-5D9937579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1EE9D-0A06-4695-B557-654D1FE36F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130" y="1578544"/>
                <a:ext cx="7384173" cy="466985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Simple Graph definition: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 nonempty set of vertices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(the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edges)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a set of two-element sets (i.e., unordered pairs) of elements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an ordered pair consisting of a nonempty set of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Vertices (Nodes)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a set of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Edges (Links)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1EE9D-0A06-4695-B557-654D1FE36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130" y="1578544"/>
                <a:ext cx="7384173" cy="4669856"/>
              </a:xfrm>
              <a:blipFill>
                <a:blip r:embed="rId2"/>
                <a:stretch>
                  <a:fillRect l="-1486" t="-3264" r="-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77D4536-57D4-4687-9AD9-D7C193C07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303" y="4095561"/>
            <a:ext cx="1824237" cy="1732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A0B168-FB29-4101-A363-12C69D448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0834" y="4095562"/>
            <a:ext cx="1693892" cy="1732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A11515-9BFA-4739-B20C-74F148E95640}"/>
              </a:ext>
            </a:extLst>
          </p:cNvPr>
          <p:cNvSpPr txBox="1"/>
          <p:nvPr/>
        </p:nvSpPr>
        <p:spPr>
          <a:xfrm>
            <a:off x="7929153" y="3056728"/>
            <a:ext cx="3848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can be helpful to draw it, but this is not necessary to be considered a graph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0EC554-D912-4951-A638-9BDFF22DC18C}"/>
              </a:ext>
            </a:extLst>
          </p:cNvPr>
          <p:cNvSpPr txBox="1"/>
          <p:nvPr/>
        </p:nvSpPr>
        <p:spPr>
          <a:xfrm>
            <a:off x="7929153" y="6023336"/>
            <a:ext cx="3815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both represent the same graph</a:t>
            </a:r>
          </a:p>
        </p:txBody>
      </p:sp>
    </p:spTree>
    <p:extLst>
      <p:ext uri="{BB962C8B-B14F-4D97-AF65-F5344CB8AC3E}">
        <p14:creationId xmlns:p14="http://schemas.microsoft.com/office/powerpoint/2010/main" val="65781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2DC68-60FD-479E-9834-A61EAD0A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2B3B8-D0B8-4CDD-A2C8-D4EE9BB67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Simple Graphs:</a:t>
            </a:r>
          </a:p>
          <a:p>
            <a:r>
              <a:rPr lang="en-US" dirty="0"/>
              <a:t>No self-loops. Only one edge between any two vertices.</a:t>
            </a:r>
          </a:p>
          <a:p>
            <a:r>
              <a:rPr lang="en-US" dirty="0"/>
              <a:t>Model symmetric relations</a:t>
            </a:r>
          </a:p>
          <a:p>
            <a:r>
              <a:rPr lang="en-US" dirty="0"/>
              <a:t>Edges are undirected (i.e., edges represent a symmetric relation)</a:t>
            </a:r>
          </a:p>
          <a:p>
            <a:r>
              <a:rPr lang="en-US" dirty="0"/>
              <a:t>Any pair of objects can be related or not related</a:t>
            </a:r>
          </a:p>
          <a:p>
            <a:r>
              <a:rPr lang="en-US" dirty="0"/>
              <a:t>We can use a simple graph to model anything with symmetric relations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Examples:</a:t>
            </a:r>
          </a:p>
          <a:p>
            <a:pPr marL="400050" lvl="1" indent="0">
              <a:buNone/>
            </a:pPr>
            <a:r>
              <a:rPr lang="en-US" dirty="0"/>
              <a:t>Countries that share a border or do not share a border</a:t>
            </a:r>
          </a:p>
          <a:p>
            <a:pPr marL="400050" lvl="1" indent="0">
              <a:buNone/>
            </a:pPr>
            <a:r>
              <a:rPr lang="en-US" dirty="0"/>
              <a:t>Land masses connected by a bridge</a:t>
            </a:r>
          </a:p>
          <a:p>
            <a:pPr marL="400050" lvl="1" indent="0">
              <a:buNone/>
            </a:pPr>
            <a:r>
              <a:rPr lang="en-US" dirty="0"/>
              <a:t>Cities connected by a road</a:t>
            </a:r>
          </a:p>
          <a:p>
            <a:pPr marL="400050" lvl="1" indent="0">
              <a:buNone/>
            </a:pPr>
            <a:r>
              <a:rPr lang="en-US" dirty="0"/>
              <a:t>Family relationships (marriage, sibling, cousin,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People that speak the same language or don't speak the same language</a:t>
            </a:r>
          </a:p>
          <a:p>
            <a:pPr marL="400050" lvl="1" indent="0">
              <a:buNone/>
            </a:pPr>
            <a:r>
              <a:rPr lang="en-US" dirty="0"/>
              <a:t>Classes that are taught at the same time or not taught at the same time</a:t>
            </a:r>
          </a:p>
          <a:p>
            <a:pPr marL="400050" lvl="1" indent="0">
              <a:buNone/>
            </a:pPr>
            <a:r>
              <a:rPr lang="en-US" dirty="0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DFDFB0B-B9BD-41F7-88DC-99A4CA8CD1BC}"/>
                  </a:ext>
                </a:extLst>
              </p:cNvPr>
              <p:cNvSpPr/>
              <p:nvPr/>
            </p:nvSpPr>
            <p:spPr>
              <a:xfrm>
                <a:off x="8421189" y="1648213"/>
                <a:ext cx="3317965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b="0" dirty="0"/>
                  <a:t>Recall symmetric relations:</a:t>
                </a:r>
              </a:p>
              <a:p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𝑎𝑅𝑏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𝑏𝑅𝑎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DFDFB0B-B9BD-41F7-88DC-99A4CA8CD1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189" y="1648213"/>
                <a:ext cx="3317965" cy="914400"/>
              </a:xfrm>
              <a:prstGeom prst="rect">
                <a:avLst/>
              </a:prstGeom>
              <a:blipFill>
                <a:blip r:embed="rId2"/>
                <a:stretch>
                  <a:fillRect l="-128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8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Ter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Some </a:t>
            </a:r>
            <a:r>
              <a:t>Terms</a:t>
            </a:r>
          </a:p>
        </p:txBody>
      </p:sp>
      <p:sp>
        <p:nvSpPr>
          <p:cNvPr id="1588" name="Let G be a directed (possibly multi-) graph and let k be a link of G that is (or maps to) [u v].…"/>
          <p:cNvSpPr txBox="1"/>
          <p:nvPr/>
        </p:nvSpPr>
        <p:spPr>
          <a:xfrm>
            <a:off x="646111" y="1722797"/>
            <a:ext cx="6837093" cy="289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900"/>
            </a:pPr>
            <a:r>
              <a:rPr sz="2039"/>
              <a:t>Let G be a</a:t>
            </a:r>
            <a:r>
              <a:rPr lang="en-US" sz="2039"/>
              <a:t>n undirected </a:t>
            </a:r>
            <a:r>
              <a:rPr sz="2039"/>
              <a:t>graph and let k be a</a:t>
            </a:r>
            <a:r>
              <a:rPr lang="en-US" sz="2039"/>
              <a:t>n edge </a:t>
            </a:r>
            <a:r>
              <a:rPr sz="2039"/>
              <a:t>of G that is </a:t>
            </a:r>
            <a:r>
              <a:rPr lang="en-US" sz="2039"/>
              <a:t>{</a:t>
            </a:r>
            <a:r>
              <a:rPr sz="2039"/>
              <a:t>u</a:t>
            </a:r>
            <a:r>
              <a:rPr lang="en-US" sz="2039"/>
              <a:t>, </a:t>
            </a:r>
            <a:r>
              <a:rPr sz="2039"/>
              <a:t>v</a:t>
            </a:r>
            <a:r>
              <a:rPr lang="en-US" sz="2039"/>
              <a:t>}</a:t>
            </a:r>
            <a:r>
              <a:rPr sz="2039"/>
              <a:t>.</a:t>
            </a:r>
          </a:p>
          <a:p>
            <a:pPr algn="l">
              <a:defRPr sz="2900"/>
            </a:pPr>
            <a:endParaRPr sz="2039"/>
          </a:p>
          <a:p>
            <a:pPr>
              <a:buSzPct val="75000"/>
              <a:defRPr sz="2900"/>
            </a:pPr>
            <a:r>
              <a:rPr lang="en-US" sz="2039"/>
              <a:t>u and v are </a:t>
            </a:r>
            <a:r>
              <a:rPr lang="en-US" sz="2039" b="1"/>
              <a:t>adjacent</a:t>
            </a:r>
          </a:p>
          <a:p>
            <a:pPr>
              <a:buSzPct val="75000"/>
              <a:defRPr sz="2900"/>
            </a:pPr>
            <a:r>
              <a:rPr lang="en-US" sz="2039"/>
              <a:t>u and v are </a:t>
            </a:r>
            <a:r>
              <a:rPr lang="en-US" sz="2039" b="1"/>
              <a:t>neighbors</a:t>
            </a:r>
          </a:p>
          <a:p>
            <a:pPr>
              <a:buSzPct val="75000"/>
              <a:defRPr sz="2900"/>
            </a:pPr>
            <a:r>
              <a:rPr lang="en-US" sz="2039"/>
              <a:t>u and v are </a:t>
            </a:r>
            <a:r>
              <a:rPr lang="en-US" sz="2039" b="1"/>
              <a:t>connected</a:t>
            </a:r>
          </a:p>
          <a:p>
            <a:pPr>
              <a:buSzPct val="75000"/>
              <a:defRPr sz="2900"/>
            </a:pPr>
            <a:r>
              <a:rPr lang="en-US" sz="2039"/>
              <a:t>Edge k is </a:t>
            </a:r>
            <a:r>
              <a:rPr lang="en-US" sz="2039" b="1"/>
              <a:t>incident</a:t>
            </a:r>
            <a:r>
              <a:rPr lang="en-US" sz="2039"/>
              <a:t> with nodes u and v</a:t>
            </a:r>
          </a:p>
          <a:p>
            <a:pPr>
              <a:buSzPct val="75000"/>
              <a:defRPr sz="2900"/>
            </a:pPr>
            <a:r>
              <a:rPr lang="en-US" sz="2039"/>
              <a:t>Edge k </a:t>
            </a:r>
            <a:r>
              <a:rPr lang="en-US" sz="2039" b="1"/>
              <a:t>connects</a:t>
            </a:r>
            <a:r>
              <a:rPr lang="en-US" sz="2039"/>
              <a:t> u and v</a:t>
            </a:r>
          </a:p>
          <a:p>
            <a:pPr>
              <a:buSzPct val="75000"/>
              <a:defRPr sz="2900"/>
            </a:pPr>
            <a:r>
              <a:rPr lang="en-US" sz="2039"/>
              <a:t>Nodes u and v are the </a:t>
            </a:r>
            <a:r>
              <a:rPr lang="en-US" sz="2039" b="1"/>
              <a:t>endpoints</a:t>
            </a:r>
            <a:r>
              <a:rPr lang="en-US" sz="2039"/>
              <a:t> of edge k</a:t>
            </a:r>
          </a:p>
        </p:txBody>
      </p:sp>
      <p:sp>
        <p:nvSpPr>
          <p:cNvPr id="1589" name="U"/>
          <p:cNvSpPr/>
          <p:nvPr/>
        </p:nvSpPr>
        <p:spPr>
          <a:xfrm>
            <a:off x="8656779" y="2468710"/>
            <a:ext cx="704679" cy="70227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 algn="ctr"/>
            <a:r>
              <a:rPr sz="1687" b="1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1590" name="V"/>
          <p:cNvSpPr/>
          <p:nvPr/>
        </p:nvSpPr>
        <p:spPr>
          <a:xfrm>
            <a:off x="10560682" y="2468710"/>
            <a:ext cx="704679" cy="70227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 algn="ctr"/>
            <a:r>
              <a:rPr sz="1687" b="1"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1592" name="k"/>
          <p:cNvSpPr txBox="1"/>
          <p:nvPr/>
        </p:nvSpPr>
        <p:spPr>
          <a:xfrm>
            <a:off x="9854238" y="2423793"/>
            <a:ext cx="198773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/>
            </a:lvl1pPr>
          </a:lstStyle>
          <a:p>
            <a:r>
              <a:rPr sz="1969"/>
              <a:t>k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0931191-7B06-4C4B-AEFB-8F74C430A176}"/>
              </a:ext>
            </a:extLst>
          </p:cNvPr>
          <p:cNvCxnSpPr>
            <a:cxnSpLocks/>
            <a:stCxn id="1589" idx="6"/>
            <a:endCxn id="1590" idx="2"/>
          </p:cNvCxnSpPr>
          <p:nvPr/>
        </p:nvCxnSpPr>
        <p:spPr>
          <a:xfrm>
            <a:off x="9361458" y="2819846"/>
            <a:ext cx="11992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132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nector 2">
            <a:extLst>
              <a:ext uri="{FF2B5EF4-FFF2-40B4-BE49-F238E27FC236}">
                <a16:creationId xmlns:a16="http://schemas.microsoft.com/office/drawing/2014/main" id="{1783276C-8847-0F71-354F-50CB071BE4FB}"/>
              </a:ext>
            </a:extLst>
          </p:cNvPr>
          <p:cNvSpPr/>
          <p:nvPr/>
        </p:nvSpPr>
        <p:spPr>
          <a:xfrm>
            <a:off x="5569527" y="595745"/>
            <a:ext cx="6400800" cy="610985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BB48E-438C-4CED-8271-C995FCF50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terms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A19B67CB-F874-4480-8203-6AAAE9B4DE8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5130" y="1578544"/>
          <a:ext cx="3269645" cy="466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BEED9A99-2646-DBF6-44EC-9E4C151BC605}"/>
              </a:ext>
            </a:extLst>
          </p:cNvPr>
          <p:cNvGrpSpPr/>
          <p:nvPr/>
        </p:nvGrpSpPr>
        <p:grpSpPr>
          <a:xfrm>
            <a:off x="6548358" y="1493249"/>
            <a:ext cx="2081784" cy="2030351"/>
            <a:chOff x="874776" y="3474337"/>
            <a:chExt cx="2081784" cy="203035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9F1E334-4831-19EB-6D9F-3B38B02ACBED}"/>
                </a:ext>
              </a:extLst>
            </p:cNvPr>
            <p:cNvSpPr/>
            <p:nvPr/>
          </p:nvSpPr>
          <p:spPr>
            <a:xfrm>
              <a:off x="874776" y="4311204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8154800-6775-3325-1AF0-879DA6D64691}"/>
                </a:ext>
              </a:extLst>
            </p:cNvPr>
            <p:cNvSpPr/>
            <p:nvPr/>
          </p:nvSpPr>
          <p:spPr>
            <a:xfrm>
              <a:off x="1731264" y="3474337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7B406B-D9AB-C497-E095-2698EEECB7D2}"/>
                </a:ext>
              </a:extLst>
            </p:cNvPr>
            <p:cNvSpPr/>
            <p:nvPr/>
          </p:nvSpPr>
          <p:spPr>
            <a:xfrm>
              <a:off x="2587752" y="4311203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36947D5-E0B5-D719-CE23-80A419EBF3D9}"/>
                </a:ext>
              </a:extLst>
            </p:cNvPr>
            <p:cNvSpPr/>
            <p:nvPr/>
          </p:nvSpPr>
          <p:spPr>
            <a:xfrm>
              <a:off x="1731264" y="4311205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b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504424-D596-E5E9-0EEC-E04AA362C429}"/>
                </a:ext>
              </a:extLst>
            </p:cNvPr>
            <p:cNvSpPr/>
            <p:nvPr/>
          </p:nvSpPr>
          <p:spPr>
            <a:xfrm>
              <a:off x="1731264" y="5148073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FE54C8-87B6-0A4E-30C1-5CC7309A9DAB}"/>
                </a:ext>
              </a:extLst>
            </p:cNvPr>
            <p:cNvCxnSpPr>
              <a:cxnSpLocks/>
              <a:stCxn id="11" idx="7"/>
              <a:endCxn id="12" idx="3"/>
            </p:cNvCxnSpPr>
            <p:nvPr/>
          </p:nvCxnSpPr>
          <p:spPr>
            <a:xfrm flipV="1">
              <a:off x="1189573" y="3778727"/>
              <a:ext cx="595702" cy="58470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9FB8C3-043F-49C3-5411-8E63C37982DE}"/>
                </a:ext>
              </a:extLst>
            </p:cNvPr>
            <p:cNvCxnSpPr>
              <a:cxnSpLocks/>
              <a:stCxn id="13" idx="1"/>
              <a:endCxn id="12" idx="5"/>
            </p:cNvCxnSpPr>
            <p:nvPr/>
          </p:nvCxnSpPr>
          <p:spPr>
            <a:xfrm flipH="1" flipV="1">
              <a:off x="2046061" y="3778727"/>
              <a:ext cx="595702" cy="584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512B9DB-DF21-94B4-B363-43912EECBB78}"/>
                </a:ext>
              </a:extLst>
            </p:cNvPr>
            <p:cNvCxnSpPr>
              <a:cxnSpLocks/>
              <a:stCxn id="11" idx="6"/>
              <a:endCxn id="14" idx="2"/>
            </p:cNvCxnSpPr>
            <p:nvPr/>
          </p:nvCxnSpPr>
          <p:spPr>
            <a:xfrm>
              <a:off x="1243584" y="4489512"/>
              <a:ext cx="4876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B9876E9-2923-CA11-D816-915D2EAE2587}"/>
                </a:ext>
              </a:extLst>
            </p:cNvPr>
            <p:cNvCxnSpPr>
              <a:cxnSpLocks/>
              <a:stCxn id="14" idx="6"/>
              <a:endCxn id="13" idx="2"/>
            </p:cNvCxnSpPr>
            <p:nvPr/>
          </p:nvCxnSpPr>
          <p:spPr>
            <a:xfrm flipV="1">
              <a:off x="2100072" y="4489511"/>
              <a:ext cx="487680" cy="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F24F-19BE-043C-6ED6-AF0E7F5C062F}"/>
                </a:ext>
              </a:extLst>
            </p:cNvPr>
            <p:cNvCxnSpPr>
              <a:cxnSpLocks/>
              <a:stCxn id="15" idx="7"/>
              <a:endCxn id="13" idx="3"/>
            </p:cNvCxnSpPr>
            <p:nvPr/>
          </p:nvCxnSpPr>
          <p:spPr>
            <a:xfrm flipV="1">
              <a:off x="2046061" y="4615593"/>
              <a:ext cx="595702" cy="58470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4ECB6A-F918-9F60-4B7F-BA507228A645}"/>
                </a:ext>
              </a:extLst>
            </p:cNvPr>
            <p:cNvCxnSpPr>
              <a:cxnSpLocks/>
              <a:stCxn id="11" idx="5"/>
              <a:endCxn id="15" idx="1"/>
            </p:cNvCxnSpPr>
            <p:nvPr/>
          </p:nvCxnSpPr>
          <p:spPr>
            <a:xfrm>
              <a:off x="1189573" y="4615594"/>
              <a:ext cx="595702" cy="58470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37E685-B893-DBE7-0C39-50CCB70EC909}"/>
              </a:ext>
            </a:extLst>
          </p:cNvPr>
          <p:cNvGrpSpPr/>
          <p:nvPr/>
        </p:nvGrpSpPr>
        <p:grpSpPr>
          <a:xfrm>
            <a:off x="9117822" y="1493246"/>
            <a:ext cx="2081784" cy="2030353"/>
            <a:chOff x="874776" y="3474337"/>
            <a:chExt cx="2081784" cy="203035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3AAA9C8-4401-A3B0-02F5-629CAFF212C4}"/>
                </a:ext>
              </a:extLst>
            </p:cNvPr>
            <p:cNvSpPr/>
            <p:nvPr/>
          </p:nvSpPr>
          <p:spPr>
            <a:xfrm>
              <a:off x="874776" y="4311204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F27841-47F3-0E7A-F559-3266B5FBCAC2}"/>
                </a:ext>
              </a:extLst>
            </p:cNvPr>
            <p:cNvSpPr/>
            <p:nvPr/>
          </p:nvSpPr>
          <p:spPr>
            <a:xfrm>
              <a:off x="1731264" y="3474337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B4D9D1F-49EB-1731-AB57-26D0C5B700F2}"/>
                </a:ext>
              </a:extLst>
            </p:cNvPr>
            <p:cNvSpPr/>
            <p:nvPr/>
          </p:nvSpPr>
          <p:spPr>
            <a:xfrm>
              <a:off x="2587752" y="4311203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7A09760-7F56-EEA0-DCEE-07C2BBBA7378}"/>
                </a:ext>
              </a:extLst>
            </p:cNvPr>
            <p:cNvSpPr/>
            <p:nvPr/>
          </p:nvSpPr>
          <p:spPr>
            <a:xfrm>
              <a:off x="1731264" y="5148075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b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E0B2FDE-9EEE-2770-AE13-D52317E79400}"/>
                </a:ext>
              </a:extLst>
            </p:cNvPr>
            <p:cNvCxnSpPr>
              <a:cxnSpLocks/>
              <a:stCxn id="23" idx="7"/>
              <a:endCxn id="24" idx="3"/>
            </p:cNvCxnSpPr>
            <p:nvPr/>
          </p:nvCxnSpPr>
          <p:spPr>
            <a:xfrm flipV="1">
              <a:off x="1189573" y="3778727"/>
              <a:ext cx="595702" cy="58470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3E48AE5-1448-252E-8677-89B872C4AFDF}"/>
                </a:ext>
              </a:extLst>
            </p:cNvPr>
            <p:cNvCxnSpPr>
              <a:cxnSpLocks/>
              <a:stCxn id="25" idx="1"/>
              <a:endCxn id="24" idx="5"/>
            </p:cNvCxnSpPr>
            <p:nvPr/>
          </p:nvCxnSpPr>
          <p:spPr>
            <a:xfrm flipH="1" flipV="1">
              <a:off x="2046061" y="3778727"/>
              <a:ext cx="595702" cy="584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E64096B-9154-69E4-4E51-7CEE4ED4E5D1}"/>
                </a:ext>
              </a:extLst>
            </p:cNvPr>
            <p:cNvCxnSpPr>
              <a:cxnSpLocks/>
              <a:stCxn id="26" idx="7"/>
              <a:endCxn id="25" idx="3"/>
            </p:cNvCxnSpPr>
            <p:nvPr/>
          </p:nvCxnSpPr>
          <p:spPr>
            <a:xfrm flipV="1">
              <a:off x="2046061" y="4615593"/>
              <a:ext cx="595702" cy="58470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E47A1D-67EE-B5EC-280F-F7FAB6EC64C2}"/>
                </a:ext>
              </a:extLst>
            </p:cNvPr>
            <p:cNvCxnSpPr>
              <a:cxnSpLocks/>
              <a:stCxn id="23" idx="5"/>
              <a:endCxn id="26" idx="1"/>
            </p:cNvCxnSpPr>
            <p:nvPr/>
          </p:nvCxnSpPr>
          <p:spPr>
            <a:xfrm>
              <a:off x="1189573" y="4615594"/>
              <a:ext cx="595702" cy="58470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E2F63BC-2CAD-5E11-1001-67CC321951F6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9486630" y="2508420"/>
            <a:ext cx="134416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B15275-AB88-257A-983D-2FB4C8713BF9}"/>
              </a:ext>
            </a:extLst>
          </p:cNvPr>
          <p:cNvCxnSpPr>
            <a:cxnSpLocks/>
            <a:stCxn id="24" idx="4"/>
            <a:endCxn id="26" idx="0"/>
          </p:cNvCxnSpPr>
          <p:nvPr/>
        </p:nvCxnSpPr>
        <p:spPr>
          <a:xfrm>
            <a:off x="10158714" y="1849861"/>
            <a:ext cx="0" cy="13171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EEEA8B3-08ED-292A-9523-AFACCC5CAA9C}"/>
              </a:ext>
            </a:extLst>
          </p:cNvPr>
          <p:cNvGrpSpPr/>
          <p:nvPr/>
        </p:nvGrpSpPr>
        <p:grpSpPr>
          <a:xfrm>
            <a:off x="7892526" y="4003853"/>
            <a:ext cx="2081784" cy="2030351"/>
            <a:chOff x="874776" y="3474337"/>
            <a:chExt cx="2081784" cy="2030351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E1F5798-B388-D86D-D987-42C804F42D15}"/>
                </a:ext>
              </a:extLst>
            </p:cNvPr>
            <p:cNvSpPr/>
            <p:nvPr/>
          </p:nvSpPr>
          <p:spPr>
            <a:xfrm>
              <a:off x="874776" y="4311204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179332A-7906-41F9-4B3B-5F341807CFC7}"/>
                </a:ext>
              </a:extLst>
            </p:cNvPr>
            <p:cNvSpPr/>
            <p:nvPr/>
          </p:nvSpPr>
          <p:spPr>
            <a:xfrm>
              <a:off x="1731264" y="3474337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B82DCF9-C909-868A-E1E2-F9361CCC8E01}"/>
                </a:ext>
              </a:extLst>
            </p:cNvPr>
            <p:cNvSpPr/>
            <p:nvPr/>
          </p:nvSpPr>
          <p:spPr>
            <a:xfrm>
              <a:off x="2587752" y="4311203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4AD09A-FC8B-1E8B-4CEE-371DAC1306A5}"/>
                </a:ext>
              </a:extLst>
            </p:cNvPr>
            <p:cNvSpPr/>
            <p:nvPr/>
          </p:nvSpPr>
          <p:spPr>
            <a:xfrm>
              <a:off x="1731264" y="4311205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b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BBB74D1-0492-FF19-E2FB-28DFE15039AB}"/>
                </a:ext>
              </a:extLst>
            </p:cNvPr>
            <p:cNvSpPr/>
            <p:nvPr/>
          </p:nvSpPr>
          <p:spPr>
            <a:xfrm>
              <a:off x="1731264" y="5148073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e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A2585E5-0A58-4CAC-D83C-AC3656531330}"/>
                </a:ext>
              </a:extLst>
            </p:cNvPr>
            <p:cNvCxnSpPr>
              <a:cxnSpLocks/>
              <a:stCxn id="41" idx="7"/>
              <a:endCxn id="42" idx="3"/>
            </p:cNvCxnSpPr>
            <p:nvPr/>
          </p:nvCxnSpPr>
          <p:spPr>
            <a:xfrm flipV="1">
              <a:off x="1189573" y="3778727"/>
              <a:ext cx="595702" cy="58470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269009E-5222-F16D-9C0E-75140B0CA6CD}"/>
                </a:ext>
              </a:extLst>
            </p:cNvPr>
            <p:cNvCxnSpPr>
              <a:cxnSpLocks/>
              <a:stCxn id="43" idx="1"/>
              <a:endCxn id="42" idx="5"/>
            </p:cNvCxnSpPr>
            <p:nvPr/>
          </p:nvCxnSpPr>
          <p:spPr>
            <a:xfrm flipH="1" flipV="1">
              <a:off x="2046061" y="3778727"/>
              <a:ext cx="595702" cy="584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5D6BF5-50A4-34E0-E46A-6F68486D1996}"/>
                </a:ext>
              </a:extLst>
            </p:cNvPr>
            <p:cNvCxnSpPr>
              <a:cxnSpLocks/>
              <a:stCxn id="41" idx="6"/>
              <a:endCxn id="44" idx="2"/>
            </p:cNvCxnSpPr>
            <p:nvPr/>
          </p:nvCxnSpPr>
          <p:spPr>
            <a:xfrm>
              <a:off x="1243584" y="4489512"/>
              <a:ext cx="4876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CC53D69-7A76-062D-307D-6539D30D14A9}"/>
                </a:ext>
              </a:extLst>
            </p:cNvPr>
            <p:cNvCxnSpPr>
              <a:cxnSpLocks/>
              <a:stCxn id="44" idx="6"/>
              <a:endCxn id="43" idx="2"/>
            </p:cNvCxnSpPr>
            <p:nvPr/>
          </p:nvCxnSpPr>
          <p:spPr>
            <a:xfrm flipV="1">
              <a:off x="2100072" y="4489511"/>
              <a:ext cx="487680" cy="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7E91B06-FA8B-EE2D-417F-30A9AF23F803}"/>
                </a:ext>
              </a:extLst>
            </p:cNvPr>
            <p:cNvCxnSpPr>
              <a:cxnSpLocks/>
              <a:stCxn id="45" idx="7"/>
              <a:endCxn id="43" idx="3"/>
            </p:cNvCxnSpPr>
            <p:nvPr/>
          </p:nvCxnSpPr>
          <p:spPr>
            <a:xfrm flipV="1">
              <a:off x="2046061" y="4615593"/>
              <a:ext cx="595702" cy="58470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63B53DC-607A-96FC-884D-C2E172444D41}"/>
                </a:ext>
              </a:extLst>
            </p:cNvPr>
            <p:cNvCxnSpPr>
              <a:cxnSpLocks/>
              <a:stCxn id="41" idx="5"/>
              <a:endCxn id="45" idx="1"/>
            </p:cNvCxnSpPr>
            <p:nvPr/>
          </p:nvCxnSpPr>
          <p:spPr>
            <a:xfrm>
              <a:off x="1189573" y="4615594"/>
              <a:ext cx="595702" cy="58470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Arc 51">
            <a:extLst>
              <a:ext uri="{FF2B5EF4-FFF2-40B4-BE49-F238E27FC236}">
                <a16:creationId xmlns:a16="http://schemas.microsoft.com/office/drawing/2014/main" id="{F9D08A86-8674-4632-379A-1BDEFA34152B}"/>
              </a:ext>
            </a:extLst>
          </p:cNvPr>
          <p:cNvSpPr/>
          <p:nvPr/>
        </p:nvSpPr>
        <p:spPr>
          <a:xfrm>
            <a:off x="7499535" y="4752788"/>
            <a:ext cx="503102" cy="532476"/>
          </a:xfrm>
          <a:prstGeom prst="arc">
            <a:avLst>
              <a:gd name="adj1" fmla="val 1458015"/>
              <a:gd name="adj2" fmla="val 20070835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72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33927-ACA8-4CC0-8ADB-80C04B4F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4DA34-D4B0-48CF-AFA6-0984FEC22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578544"/>
            <a:ext cx="7879745" cy="46698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sequence of the degrees of every node in a graph, listed in non-increasing order (highest to lowest)</a:t>
            </a:r>
          </a:p>
          <a:p>
            <a:r>
              <a:rPr lang="en-US" dirty="0"/>
              <a:t>Degree – number of edge on each </a:t>
            </a:r>
            <a:r>
              <a:rPr lang="en-US" dirty="0" err="1"/>
              <a:t>vertice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What is the degree sequence of this graph?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[5,3,2,2,2]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6670D-19EC-4CD6-B422-FE450149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358" y="2667000"/>
            <a:ext cx="3467584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5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xplosion 1 24">
            <a:extLst>
              <a:ext uri="{FF2B5EF4-FFF2-40B4-BE49-F238E27FC236}">
                <a16:creationId xmlns:a16="http://schemas.microsoft.com/office/drawing/2014/main" id="{CAF0BA54-0B03-3EAC-C39E-A39D8939AA65}"/>
              </a:ext>
            </a:extLst>
          </p:cNvPr>
          <p:cNvSpPr/>
          <p:nvPr/>
        </p:nvSpPr>
        <p:spPr>
          <a:xfrm>
            <a:off x="3221268" y="3378116"/>
            <a:ext cx="4956129" cy="3879072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xplosion 1 23">
            <a:extLst>
              <a:ext uri="{FF2B5EF4-FFF2-40B4-BE49-F238E27FC236}">
                <a16:creationId xmlns:a16="http://schemas.microsoft.com/office/drawing/2014/main" id="{6D5A98C9-91F6-E868-242A-FA04331EF950}"/>
              </a:ext>
            </a:extLst>
          </p:cNvPr>
          <p:cNvSpPr/>
          <p:nvPr/>
        </p:nvSpPr>
        <p:spPr>
          <a:xfrm>
            <a:off x="-14846" y="3269873"/>
            <a:ext cx="4956129" cy="3879072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95DDF-75E5-33EE-1656-06578AF1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E830D-9A99-72A9-2B14-6E2BDD081B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subgraph of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Is H a subset of G?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E830D-9A99-72A9-2B14-6E2BDD081B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9DE412E-A2E7-D84E-3AB6-F0D1D055C1DC}"/>
              </a:ext>
            </a:extLst>
          </p:cNvPr>
          <p:cNvGrpSpPr/>
          <p:nvPr/>
        </p:nvGrpSpPr>
        <p:grpSpPr>
          <a:xfrm>
            <a:off x="4897331" y="4302479"/>
            <a:ext cx="2081784" cy="2030351"/>
            <a:chOff x="874776" y="3474337"/>
            <a:chExt cx="2081784" cy="203035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50C153-C7D6-9E00-3792-98AC7E844852}"/>
                </a:ext>
              </a:extLst>
            </p:cNvPr>
            <p:cNvSpPr/>
            <p:nvPr/>
          </p:nvSpPr>
          <p:spPr>
            <a:xfrm>
              <a:off x="874776" y="4311204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7241021-3054-8BD5-3300-C5A9CD1B3BD6}"/>
                </a:ext>
              </a:extLst>
            </p:cNvPr>
            <p:cNvSpPr/>
            <p:nvPr/>
          </p:nvSpPr>
          <p:spPr>
            <a:xfrm>
              <a:off x="1731264" y="3474337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316E1FB-15CE-DF6A-5458-BC328145AB56}"/>
                </a:ext>
              </a:extLst>
            </p:cNvPr>
            <p:cNvSpPr/>
            <p:nvPr/>
          </p:nvSpPr>
          <p:spPr>
            <a:xfrm>
              <a:off x="2587752" y="4311203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F99312-8784-B715-BEBE-A61FAB2FB06D}"/>
                </a:ext>
              </a:extLst>
            </p:cNvPr>
            <p:cNvSpPr/>
            <p:nvPr/>
          </p:nvSpPr>
          <p:spPr>
            <a:xfrm>
              <a:off x="1731264" y="4311205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b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407FD90-4E2B-8EEC-760B-7FCFA6905160}"/>
                </a:ext>
              </a:extLst>
            </p:cNvPr>
            <p:cNvSpPr/>
            <p:nvPr/>
          </p:nvSpPr>
          <p:spPr>
            <a:xfrm>
              <a:off x="1731264" y="5148073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2AA3384-71BD-1705-1D17-2AF004B42CC0}"/>
                </a:ext>
              </a:extLst>
            </p:cNvPr>
            <p:cNvCxnSpPr>
              <a:cxnSpLocks/>
              <a:stCxn id="5" idx="7"/>
              <a:endCxn id="6" idx="3"/>
            </p:cNvCxnSpPr>
            <p:nvPr/>
          </p:nvCxnSpPr>
          <p:spPr>
            <a:xfrm flipV="1">
              <a:off x="1189573" y="3778727"/>
              <a:ext cx="595702" cy="58470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71D3EF-6B4D-F921-D9A2-48AF8AB656DF}"/>
                </a:ext>
              </a:extLst>
            </p:cNvPr>
            <p:cNvCxnSpPr>
              <a:cxnSpLocks/>
              <a:stCxn id="7" idx="1"/>
              <a:endCxn id="6" idx="5"/>
            </p:cNvCxnSpPr>
            <p:nvPr/>
          </p:nvCxnSpPr>
          <p:spPr>
            <a:xfrm flipH="1" flipV="1">
              <a:off x="2046061" y="3778727"/>
              <a:ext cx="595702" cy="584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C8D70CE-E2FF-C5FE-D737-0963B7063DA1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1243584" y="4489512"/>
              <a:ext cx="4876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5B2B95E-20DF-C228-5A1E-68E1B14BECF8}"/>
                </a:ext>
              </a:extLst>
            </p:cNvPr>
            <p:cNvCxnSpPr>
              <a:cxnSpLocks/>
              <a:stCxn id="8" idx="6"/>
              <a:endCxn id="7" idx="2"/>
            </p:cNvCxnSpPr>
            <p:nvPr/>
          </p:nvCxnSpPr>
          <p:spPr>
            <a:xfrm flipV="1">
              <a:off x="2100072" y="4489511"/>
              <a:ext cx="487680" cy="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6034B14-35F8-7431-BFCE-ECB0D4942C29}"/>
                </a:ext>
              </a:extLst>
            </p:cNvPr>
            <p:cNvCxnSpPr>
              <a:cxnSpLocks/>
              <a:stCxn id="9" idx="7"/>
              <a:endCxn id="7" idx="3"/>
            </p:cNvCxnSpPr>
            <p:nvPr/>
          </p:nvCxnSpPr>
          <p:spPr>
            <a:xfrm flipV="1">
              <a:off x="2046061" y="4615593"/>
              <a:ext cx="595702" cy="58470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2D02577-500A-191F-1FFA-C7E7D650A4AF}"/>
                </a:ext>
              </a:extLst>
            </p:cNvPr>
            <p:cNvCxnSpPr>
              <a:cxnSpLocks/>
              <a:stCxn id="5" idx="5"/>
              <a:endCxn id="9" idx="1"/>
            </p:cNvCxnSpPr>
            <p:nvPr/>
          </p:nvCxnSpPr>
          <p:spPr>
            <a:xfrm>
              <a:off x="1189573" y="4615594"/>
              <a:ext cx="595702" cy="58470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0A318A-3455-1CB2-DF37-C7721FA710E3}"/>
              </a:ext>
            </a:extLst>
          </p:cNvPr>
          <p:cNvGrpSpPr/>
          <p:nvPr/>
        </p:nvGrpSpPr>
        <p:grpSpPr>
          <a:xfrm>
            <a:off x="1343401" y="4349533"/>
            <a:ext cx="2081784" cy="1193483"/>
            <a:chOff x="874776" y="3474337"/>
            <a:chExt cx="2081784" cy="119348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602D86-0E32-0216-1E94-178954C7DABB}"/>
                </a:ext>
              </a:extLst>
            </p:cNvPr>
            <p:cNvSpPr/>
            <p:nvPr/>
          </p:nvSpPr>
          <p:spPr>
            <a:xfrm>
              <a:off x="874776" y="4311204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642CCB5-DB4F-6949-00D0-6DBA51523394}"/>
                </a:ext>
              </a:extLst>
            </p:cNvPr>
            <p:cNvSpPr/>
            <p:nvPr/>
          </p:nvSpPr>
          <p:spPr>
            <a:xfrm>
              <a:off x="1731264" y="3474337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720A2F1-3097-61F3-CCEE-51AD814C2FFB}"/>
                </a:ext>
              </a:extLst>
            </p:cNvPr>
            <p:cNvSpPr/>
            <p:nvPr/>
          </p:nvSpPr>
          <p:spPr>
            <a:xfrm>
              <a:off x="2587752" y="4311203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0CCEFEE-40D2-8850-520D-BDEB665C2BFA}"/>
                </a:ext>
              </a:extLst>
            </p:cNvPr>
            <p:cNvSpPr/>
            <p:nvPr/>
          </p:nvSpPr>
          <p:spPr>
            <a:xfrm>
              <a:off x="1731264" y="4311205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b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89B854C-3E39-F492-BA94-4E4C2FA969FC}"/>
                </a:ext>
              </a:extLst>
            </p:cNvPr>
            <p:cNvCxnSpPr>
              <a:cxnSpLocks/>
              <a:stCxn id="17" idx="7"/>
              <a:endCxn id="18" idx="3"/>
            </p:cNvCxnSpPr>
            <p:nvPr/>
          </p:nvCxnSpPr>
          <p:spPr>
            <a:xfrm flipV="1">
              <a:off x="1189573" y="3778727"/>
              <a:ext cx="595702" cy="58470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E8979C9-D294-C027-4373-8DB803495197}"/>
                </a:ext>
              </a:extLst>
            </p:cNvPr>
            <p:cNvCxnSpPr>
              <a:cxnSpLocks/>
              <a:stCxn id="19" idx="1"/>
              <a:endCxn id="18" idx="5"/>
            </p:cNvCxnSpPr>
            <p:nvPr/>
          </p:nvCxnSpPr>
          <p:spPr>
            <a:xfrm flipH="1" flipV="1">
              <a:off x="2046061" y="3778727"/>
              <a:ext cx="595702" cy="584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320F2FC-223A-5604-9292-207EFDCB0717}"/>
              </a:ext>
            </a:extLst>
          </p:cNvPr>
          <p:cNvSpPr txBox="1"/>
          <p:nvPr/>
        </p:nvSpPr>
        <p:spPr>
          <a:xfrm>
            <a:off x="1154888" y="589082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BE0C7-690E-11C4-EC3B-13C5428102B4}"/>
              </a:ext>
            </a:extLst>
          </p:cNvPr>
          <p:cNvSpPr txBox="1"/>
          <p:nvPr/>
        </p:nvSpPr>
        <p:spPr>
          <a:xfrm>
            <a:off x="4564257" y="584377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78951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loud 23">
            <a:extLst>
              <a:ext uri="{FF2B5EF4-FFF2-40B4-BE49-F238E27FC236}">
                <a16:creationId xmlns:a16="http://schemas.microsoft.com/office/drawing/2014/main" id="{44E5B962-7850-8ECD-6ADD-50B0CF456B16}"/>
              </a:ext>
            </a:extLst>
          </p:cNvPr>
          <p:cNvSpPr/>
          <p:nvPr/>
        </p:nvSpPr>
        <p:spPr>
          <a:xfrm>
            <a:off x="4151057" y="3678277"/>
            <a:ext cx="4100945" cy="3144982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A43804D8-C114-6D62-5CDA-389CFB8DC184}"/>
              </a:ext>
            </a:extLst>
          </p:cNvPr>
          <p:cNvSpPr/>
          <p:nvPr/>
        </p:nvSpPr>
        <p:spPr>
          <a:xfrm>
            <a:off x="457200" y="3713018"/>
            <a:ext cx="4100945" cy="3144982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95DDF-75E5-33EE-1656-06578AF1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E830D-9A99-72A9-2B14-6E2BDD081B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subgraph of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about now?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E830D-9A99-72A9-2B14-6E2BDD081B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9DE412E-A2E7-D84E-3AB6-F0D1D055C1DC}"/>
              </a:ext>
            </a:extLst>
          </p:cNvPr>
          <p:cNvGrpSpPr/>
          <p:nvPr/>
        </p:nvGrpSpPr>
        <p:grpSpPr>
          <a:xfrm>
            <a:off x="5099844" y="4235595"/>
            <a:ext cx="2081784" cy="2030351"/>
            <a:chOff x="874776" y="3474337"/>
            <a:chExt cx="2081784" cy="203035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50C153-C7D6-9E00-3792-98AC7E844852}"/>
                </a:ext>
              </a:extLst>
            </p:cNvPr>
            <p:cNvSpPr/>
            <p:nvPr/>
          </p:nvSpPr>
          <p:spPr>
            <a:xfrm>
              <a:off x="874776" y="4311204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7241021-3054-8BD5-3300-C5A9CD1B3BD6}"/>
                </a:ext>
              </a:extLst>
            </p:cNvPr>
            <p:cNvSpPr/>
            <p:nvPr/>
          </p:nvSpPr>
          <p:spPr>
            <a:xfrm>
              <a:off x="1731264" y="3474337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316E1FB-15CE-DF6A-5458-BC328145AB56}"/>
                </a:ext>
              </a:extLst>
            </p:cNvPr>
            <p:cNvSpPr/>
            <p:nvPr/>
          </p:nvSpPr>
          <p:spPr>
            <a:xfrm>
              <a:off x="2587752" y="4311203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F99312-8784-B715-BEBE-A61FAB2FB06D}"/>
                </a:ext>
              </a:extLst>
            </p:cNvPr>
            <p:cNvSpPr/>
            <p:nvPr/>
          </p:nvSpPr>
          <p:spPr>
            <a:xfrm>
              <a:off x="1731264" y="4311205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b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407FD90-4E2B-8EEC-760B-7FCFA6905160}"/>
                </a:ext>
              </a:extLst>
            </p:cNvPr>
            <p:cNvSpPr/>
            <p:nvPr/>
          </p:nvSpPr>
          <p:spPr>
            <a:xfrm>
              <a:off x="1731264" y="5148073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2AA3384-71BD-1705-1D17-2AF004B42CC0}"/>
                </a:ext>
              </a:extLst>
            </p:cNvPr>
            <p:cNvCxnSpPr>
              <a:cxnSpLocks/>
              <a:stCxn id="5" idx="7"/>
              <a:endCxn id="6" idx="3"/>
            </p:cNvCxnSpPr>
            <p:nvPr/>
          </p:nvCxnSpPr>
          <p:spPr>
            <a:xfrm flipV="1">
              <a:off x="1189573" y="3778727"/>
              <a:ext cx="595702" cy="58470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71D3EF-6B4D-F921-D9A2-48AF8AB656DF}"/>
                </a:ext>
              </a:extLst>
            </p:cNvPr>
            <p:cNvCxnSpPr>
              <a:cxnSpLocks/>
              <a:stCxn id="7" idx="1"/>
              <a:endCxn id="6" idx="5"/>
            </p:cNvCxnSpPr>
            <p:nvPr/>
          </p:nvCxnSpPr>
          <p:spPr>
            <a:xfrm flipH="1" flipV="1">
              <a:off x="2046061" y="3778727"/>
              <a:ext cx="595702" cy="584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C8D70CE-E2FF-C5FE-D737-0963B7063DA1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1243584" y="4489512"/>
              <a:ext cx="4876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5B2B95E-20DF-C228-5A1E-68E1B14BECF8}"/>
                </a:ext>
              </a:extLst>
            </p:cNvPr>
            <p:cNvCxnSpPr>
              <a:cxnSpLocks/>
              <a:stCxn id="8" idx="6"/>
              <a:endCxn id="7" idx="2"/>
            </p:cNvCxnSpPr>
            <p:nvPr/>
          </p:nvCxnSpPr>
          <p:spPr>
            <a:xfrm flipV="1">
              <a:off x="2100072" y="4489511"/>
              <a:ext cx="487680" cy="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6034B14-35F8-7431-BFCE-ECB0D4942C29}"/>
                </a:ext>
              </a:extLst>
            </p:cNvPr>
            <p:cNvCxnSpPr>
              <a:cxnSpLocks/>
              <a:stCxn id="9" idx="7"/>
              <a:endCxn id="7" idx="3"/>
            </p:cNvCxnSpPr>
            <p:nvPr/>
          </p:nvCxnSpPr>
          <p:spPr>
            <a:xfrm flipV="1">
              <a:off x="2046061" y="4615593"/>
              <a:ext cx="595702" cy="58470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2D02577-500A-191F-1FFA-C7E7D650A4AF}"/>
                </a:ext>
              </a:extLst>
            </p:cNvPr>
            <p:cNvCxnSpPr>
              <a:cxnSpLocks/>
              <a:stCxn id="5" idx="5"/>
              <a:endCxn id="9" idx="1"/>
            </p:cNvCxnSpPr>
            <p:nvPr/>
          </p:nvCxnSpPr>
          <p:spPr>
            <a:xfrm>
              <a:off x="1189573" y="4615594"/>
              <a:ext cx="595702" cy="58470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0A318A-3455-1CB2-DF37-C7721FA710E3}"/>
              </a:ext>
            </a:extLst>
          </p:cNvPr>
          <p:cNvGrpSpPr/>
          <p:nvPr/>
        </p:nvGrpSpPr>
        <p:grpSpPr>
          <a:xfrm>
            <a:off x="1244097" y="4235598"/>
            <a:ext cx="2081784" cy="1193483"/>
            <a:chOff x="874776" y="3474337"/>
            <a:chExt cx="2081784" cy="119348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602D86-0E32-0216-1E94-178954C7DABB}"/>
                </a:ext>
              </a:extLst>
            </p:cNvPr>
            <p:cNvSpPr/>
            <p:nvPr/>
          </p:nvSpPr>
          <p:spPr>
            <a:xfrm>
              <a:off x="874776" y="4311204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642CCB5-DB4F-6949-00D0-6DBA51523394}"/>
                </a:ext>
              </a:extLst>
            </p:cNvPr>
            <p:cNvSpPr/>
            <p:nvPr/>
          </p:nvSpPr>
          <p:spPr>
            <a:xfrm>
              <a:off x="1731264" y="3474337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720A2F1-3097-61F3-CCEE-51AD814C2FFB}"/>
                </a:ext>
              </a:extLst>
            </p:cNvPr>
            <p:cNvSpPr/>
            <p:nvPr/>
          </p:nvSpPr>
          <p:spPr>
            <a:xfrm>
              <a:off x="2587752" y="4311203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0CCEFEE-40D2-8850-520D-BDEB665C2BFA}"/>
                </a:ext>
              </a:extLst>
            </p:cNvPr>
            <p:cNvSpPr/>
            <p:nvPr/>
          </p:nvSpPr>
          <p:spPr>
            <a:xfrm>
              <a:off x="1731264" y="4311205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b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89B854C-3E39-F492-BA94-4E4C2FA969FC}"/>
                </a:ext>
              </a:extLst>
            </p:cNvPr>
            <p:cNvCxnSpPr>
              <a:cxnSpLocks/>
              <a:stCxn id="17" idx="7"/>
              <a:endCxn id="18" idx="3"/>
            </p:cNvCxnSpPr>
            <p:nvPr/>
          </p:nvCxnSpPr>
          <p:spPr>
            <a:xfrm flipV="1">
              <a:off x="1189573" y="3778727"/>
              <a:ext cx="595702" cy="58470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E8979C9-D294-C027-4373-8DB803495197}"/>
                </a:ext>
              </a:extLst>
            </p:cNvPr>
            <p:cNvCxnSpPr>
              <a:cxnSpLocks/>
              <a:stCxn id="19" idx="1"/>
              <a:endCxn id="18" idx="5"/>
            </p:cNvCxnSpPr>
            <p:nvPr/>
          </p:nvCxnSpPr>
          <p:spPr>
            <a:xfrm flipH="1" flipV="1">
              <a:off x="2046061" y="3778727"/>
              <a:ext cx="595702" cy="584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320F2FC-223A-5604-9292-207EFDCB0717}"/>
              </a:ext>
            </a:extLst>
          </p:cNvPr>
          <p:cNvSpPr txBox="1"/>
          <p:nvPr/>
        </p:nvSpPr>
        <p:spPr>
          <a:xfrm>
            <a:off x="1055584" y="577689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BE0C7-690E-11C4-EC3B-13C5428102B4}"/>
              </a:ext>
            </a:extLst>
          </p:cNvPr>
          <p:cNvSpPr txBox="1"/>
          <p:nvPr/>
        </p:nvSpPr>
        <p:spPr>
          <a:xfrm>
            <a:off x="4766770" y="577688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ED4AE3-1A55-0199-1C3A-17EBBC4CD499}"/>
              </a:ext>
            </a:extLst>
          </p:cNvPr>
          <p:cNvCxnSpPr>
            <a:cxnSpLocks/>
          </p:cNvCxnSpPr>
          <p:nvPr/>
        </p:nvCxnSpPr>
        <p:spPr>
          <a:xfrm flipV="1">
            <a:off x="2284989" y="5429076"/>
            <a:ext cx="0" cy="5324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29683C98-ACB7-944E-088D-FEF00AC4B452}"/>
              </a:ext>
            </a:extLst>
          </p:cNvPr>
          <p:cNvSpPr/>
          <p:nvPr/>
        </p:nvSpPr>
        <p:spPr>
          <a:xfrm>
            <a:off x="2100585" y="5909331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267559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3C613-2061-42CE-B2C6-79425E2F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6B9210-7C99-4515-AB58-F5215F4B51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subgraph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any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6B9210-7C99-4515-AB58-F5215F4B51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783A9E1-BF56-425E-9333-9868E278F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442" b="606"/>
          <a:stretch/>
        </p:blipFill>
        <p:spPr>
          <a:xfrm>
            <a:off x="941576" y="2997935"/>
            <a:ext cx="1772361" cy="18085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C7CFA0-8CE5-4CE9-8A6B-D9D952218DF6}"/>
                  </a:ext>
                </a:extLst>
              </p:cNvPr>
              <p:cNvSpPr txBox="1"/>
              <p:nvPr/>
            </p:nvSpPr>
            <p:spPr>
              <a:xfrm>
                <a:off x="5773538" y="4823302"/>
                <a:ext cx="41976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Which of these are subgraphs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C7CFA0-8CE5-4CE9-8A6B-D9D952218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538" y="4823302"/>
                <a:ext cx="4197688" cy="369332"/>
              </a:xfrm>
              <a:prstGeom prst="rect">
                <a:avLst/>
              </a:prstGeom>
              <a:blipFill>
                <a:blip r:embed="rId4"/>
                <a:stretch>
                  <a:fillRect l="-116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7CDA1E-207F-4AE8-BD5E-352072940F93}"/>
                  </a:ext>
                </a:extLst>
              </p:cNvPr>
              <p:cNvSpPr txBox="1"/>
              <p:nvPr/>
            </p:nvSpPr>
            <p:spPr>
              <a:xfrm>
                <a:off x="941576" y="5380398"/>
                <a:ext cx="75425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are both subgraphs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is NOT a subgraph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because the link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not a link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7CDA1E-207F-4AE8-BD5E-352072940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76" y="5380398"/>
                <a:ext cx="7542514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DC6290A-6646-4FF5-B13F-F8136DD3005A}"/>
              </a:ext>
            </a:extLst>
          </p:cNvPr>
          <p:cNvSpPr txBox="1"/>
          <p:nvPr/>
        </p:nvSpPr>
        <p:spPr>
          <a:xfrm>
            <a:off x="0" y="6620361"/>
            <a:ext cx="44069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Levin, Oscar. </a:t>
            </a:r>
            <a:r>
              <a:rPr lang="en-US" sz="900" i="1" dirty="0"/>
              <a:t>Discrete Mathematics, An Open Introduction, 3rd Edition</a:t>
            </a:r>
            <a:r>
              <a:rPr lang="en-US" sz="900" dirty="0"/>
              <a:t>. 2021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D82DDD-2E85-66CD-A5E3-C62780446776}"/>
              </a:ext>
            </a:extLst>
          </p:cNvPr>
          <p:cNvSpPr/>
          <p:nvPr/>
        </p:nvSpPr>
        <p:spPr>
          <a:xfrm>
            <a:off x="2817313" y="3030647"/>
            <a:ext cx="1004935" cy="39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F9B38-2A9B-BCAC-10A3-21F66490C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04" b="606"/>
          <a:stretch/>
        </p:blipFill>
        <p:spPr>
          <a:xfrm>
            <a:off x="4712833" y="2934739"/>
            <a:ext cx="6319101" cy="180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6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2E7405-2C7D-490B-A330-27C6A774C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056" y="3588326"/>
            <a:ext cx="3219559" cy="2723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A90ED-D2ED-4DC3-9174-C2A643C8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Graphs (Digraphs)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661D1-D19F-4F6E-804F-A9D14F8774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Arbitrary binary relations (not necessarily symmetric)</a:t>
                </a:r>
              </a:p>
              <a:p>
                <a:r>
                  <a:rPr lang="en-US" dirty="0"/>
                  <a:t>Edges have direction. In other words, edges are </a:t>
                </a:r>
                <a:r>
                  <a:rPr lang="en-US" b="1" dirty="0"/>
                  <a:t>ordered pairs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 {(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661D1-D19F-4F6E-804F-A9D14F8774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98B80A4-FEA6-4AF8-A3E0-C37E2143D436}"/>
              </a:ext>
            </a:extLst>
          </p:cNvPr>
          <p:cNvSpPr txBox="1"/>
          <p:nvPr/>
        </p:nvSpPr>
        <p:spPr>
          <a:xfrm>
            <a:off x="0" y="6620361"/>
            <a:ext cx="53495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Hunter, David J. </a:t>
            </a:r>
            <a:r>
              <a:rPr lang="en-US" sz="900" i="1" dirty="0"/>
              <a:t>Essentials of Discrete Mathematics, 3rd Edition</a:t>
            </a:r>
            <a:r>
              <a:rPr lang="en-US" sz="900" dirty="0"/>
              <a:t>. Jones &amp; Bartlett Learning 2017</a:t>
            </a:r>
          </a:p>
        </p:txBody>
      </p:sp>
    </p:spTree>
    <p:extLst>
      <p:ext uri="{BB962C8B-B14F-4D97-AF65-F5344CB8AC3E}">
        <p14:creationId xmlns:p14="http://schemas.microsoft.com/office/powerpoint/2010/main" val="81784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D5D83-12FA-3494-9D70-14A5407DF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13.1 – 13.5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DF822-AD18-6244-BB3C-55D75D4BF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13.1 Introduction to graphs </a:t>
            </a:r>
          </a:p>
          <a:p>
            <a:r>
              <a:rPr lang="en-US" b="1" dirty="0"/>
              <a:t>13.2 Graph representations </a:t>
            </a:r>
          </a:p>
          <a:p>
            <a:r>
              <a:rPr lang="en-US" b="1" dirty="0"/>
              <a:t>13.3 Graph isomorphism </a:t>
            </a:r>
          </a:p>
          <a:p>
            <a:r>
              <a:rPr lang="en-US" b="1" dirty="0"/>
              <a:t>13.4 Walks, trails, circuits, paths, and cycles </a:t>
            </a:r>
          </a:p>
          <a:p>
            <a:r>
              <a:rPr lang="en-US" b="1" dirty="0"/>
              <a:t>13.5 Graph connectivity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903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170F2-F416-471C-AD69-E1A2560CE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50D21-2A5A-4561-996E-A04D9E059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may be more than one link between a pair of adjacent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96927-03B6-4B56-A6D5-7B0659FEB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379" y="3022049"/>
            <a:ext cx="2967346" cy="2685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E75E76-4871-44A0-94D4-6E00F988E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78" y="3328763"/>
            <a:ext cx="4481997" cy="20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83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8331-E72B-4294-AB1C-25B9AC0E7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3CBF7-5228-471C-AF14-38F631199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1" y="1578544"/>
            <a:ext cx="5450870" cy="4669856"/>
          </a:xfrm>
        </p:spPr>
        <p:txBody>
          <a:bodyPr/>
          <a:lstStyle/>
          <a:p>
            <a:r>
              <a:rPr lang="en-US" dirty="0"/>
              <a:t>One or more nodes is adjacent to itself (loops)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62804558-F033-4FE2-BC52-DE324D7E2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054" y="2907017"/>
            <a:ext cx="4321883" cy="324141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54E71CB-F695-461F-8D94-8A89649DAE9F}"/>
              </a:ext>
            </a:extLst>
          </p:cNvPr>
          <p:cNvGrpSpPr/>
          <p:nvPr/>
        </p:nvGrpSpPr>
        <p:grpSpPr>
          <a:xfrm>
            <a:off x="1112044" y="2907017"/>
            <a:ext cx="4126706" cy="3241412"/>
            <a:chOff x="6274594" y="3482578"/>
            <a:chExt cx="4106214" cy="3186154"/>
          </a:xfrm>
        </p:grpSpPr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6A9DDE7B-0DFD-40D0-90DE-6630D5120751}"/>
                </a:ext>
              </a:extLst>
            </p:cNvPr>
            <p:cNvSpPr/>
            <p:nvPr/>
          </p:nvSpPr>
          <p:spPr>
            <a:xfrm>
              <a:off x="6274594" y="3482578"/>
              <a:ext cx="4106214" cy="318615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10"/>
                  </a:schemeClr>
                </a:gs>
              </a:gsLst>
              <a:lin ang="5400000"/>
            </a:gradFill>
            <a:ln w="12700"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687"/>
            </a:p>
          </p:txBody>
        </p:sp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B20D6C60-DED3-41BE-8A14-2B3B748E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422" t="42573" r="40967" b="3992"/>
            <a:stretch>
              <a:fillRect/>
            </a:stretch>
          </p:blipFill>
          <p:spPr>
            <a:xfrm>
              <a:off x="7242400" y="4463825"/>
              <a:ext cx="2170520" cy="1603640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762106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F5B9-8EE7-4BA0-9409-B0C32F54E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C70CF1-5547-40B5-9E9D-362D14B134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131" y="1578544"/>
                <a:ext cx="5450870" cy="46698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Every pair of vertices is connected by an edge. </a:t>
                </a:r>
              </a:p>
              <a:p>
                <a:pPr marL="0" indent="0">
                  <a:buNone/>
                </a:pPr>
                <a:r>
                  <a:rPr lang="en-US" dirty="0"/>
                  <a:t>All possible edges are in the graph.</a:t>
                </a:r>
              </a:p>
              <a:p>
                <a:pPr marL="0" indent="0">
                  <a:buNone/>
                </a:pPr>
                <a:r>
                  <a:rPr lang="en-US" dirty="0"/>
                  <a:t>Every node in the graph is adjacent to every other node in the graph.</a:t>
                </a:r>
              </a:p>
              <a:p>
                <a:pPr marL="0" indent="0">
                  <a:buNone/>
                </a:pPr>
                <a:r>
                  <a:rPr lang="en-US" dirty="0"/>
                  <a:t>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Also called a </a:t>
                </a:r>
                <a:r>
                  <a:rPr lang="en-US" b="1" dirty="0"/>
                  <a:t>clique</a:t>
                </a:r>
                <a:r>
                  <a:rPr lang="en-US" dirty="0"/>
                  <a:t> of size </a:t>
                </a:r>
                <a:r>
                  <a:rPr lang="en-US" i="1" dirty="0"/>
                  <a:t>n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C70CF1-5547-40B5-9E9D-362D14B13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131" y="1578544"/>
                <a:ext cx="5450870" cy="4669856"/>
              </a:xfrm>
              <a:blipFill>
                <a:blip r:embed="rId2"/>
                <a:stretch>
                  <a:fillRect l="-2349" t="-2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D55B345-5E48-44BE-B703-23FA2F27F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13134"/>
            <a:ext cx="5981823" cy="54006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2913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8F262-5B10-490B-AF89-C6B9F8B8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Handshaking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8861A1-DBD6-421A-A783-3D346F489B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If we know the degrees of all the vertices in an undirected graph, we can find the number of edges.</a:t>
                </a:r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an undirected graph. Then,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r>
                  <a:rPr lang="en-US" dirty="0"/>
                  <a:t>The sum of the degrees of each vertex is twice the number of edges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Think about it this way:</a:t>
                </a:r>
              </a:p>
              <a:p>
                <a:pPr marL="457200" lvl="1" indent="0">
                  <a:buNone/>
                </a:pPr>
                <a:r>
                  <a:rPr lang="en-US" dirty="0"/>
                  <a:t>Each edge must have two vertices. Therefore, the sum of the degrees of the vertices is twice the number of edges.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8861A1-DBD6-421A-A783-3D346F489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49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059BE-7F3D-4E61-BF90-2BC7A45E5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Handshaking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5EBE00-D51F-47BE-9C2B-C5001AB86D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:r>
                  <a:rPr lang="en-US" dirty="0"/>
                  <a:t>How many edges are in the graph with the following degree sequence?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[4,4,4,4,3,3,2,2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5EBE00-D51F-47BE-9C2B-C5001AB86D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21EB021-7DA1-4436-A0D7-88F7145C6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795" y="2890804"/>
            <a:ext cx="4678477" cy="3445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9A5020-FD57-42A9-ADED-A7DA4C2B5BA6}"/>
                  </a:ext>
                </a:extLst>
              </p:cNvPr>
              <p:cNvSpPr txBox="1"/>
              <p:nvPr/>
            </p:nvSpPr>
            <p:spPr>
              <a:xfrm>
                <a:off x="645130" y="3869698"/>
                <a:ext cx="37625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4+4+4+4+3+3+2+2=26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9A5020-FD57-42A9-ADED-A7DA4C2B5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30" y="3869698"/>
                <a:ext cx="376256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481CB1-1ECF-4B41-B4BE-8A9ED90F330A}"/>
                  </a:ext>
                </a:extLst>
              </p:cNvPr>
              <p:cNvSpPr txBox="1"/>
              <p:nvPr/>
            </p:nvSpPr>
            <p:spPr>
              <a:xfrm>
                <a:off x="778487" y="4402002"/>
                <a:ext cx="1726755" cy="484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𝟏𝟑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edges</a:t>
                </a:r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481CB1-1ECF-4B41-B4BE-8A9ED90F3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87" y="4402002"/>
                <a:ext cx="1726755" cy="484043"/>
              </a:xfrm>
              <a:prstGeom prst="rect">
                <a:avLst/>
              </a:prstGeom>
              <a:blipFill>
                <a:blip r:embed="rId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FAD6EB0-4CE5-4AFA-86AD-076D3B39C9EA}"/>
              </a:ext>
            </a:extLst>
          </p:cNvPr>
          <p:cNvSpPr txBox="1"/>
          <p:nvPr/>
        </p:nvSpPr>
        <p:spPr>
          <a:xfrm>
            <a:off x="645130" y="525958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them. Is it true?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607C78-1639-0848-56CA-9B18CC207C43}"/>
                  </a:ext>
                </a:extLst>
              </p:cNvPr>
              <p:cNvSpPr txBox="1"/>
              <p:nvPr/>
            </p:nvSpPr>
            <p:spPr>
              <a:xfrm>
                <a:off x="9819352" y="109951"/>
                <a:ext cx="2180918" cy="7646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607C78-1639-0848-56CA-9B18CC207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9352" y="109951"/>
                <a:ext cx="2180918" cy="7646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17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E6109-5F5D-4CEF-ACEC-3AC2E3865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30" y="232500"/>
            <a:ext cx="6188190" cy="837544"/>
          </a:xfrm>
        </p:spPr>
        <p:txBody>
          <a:bodyPr>
            <a:normAutofit/>
          </a:bodyPr>
          <a:lstStyle/>
          <a:p>
            <a:r>
              <a:rPr lang="en-US" dirty="0"/>
              <a:t>Handshaking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785776-1642-4149-A1D6-44DFD2EB3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076" y="1536290"/>
                <a:ext cx="6897100" cy="495976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Example: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Is it possible for 7 people in a room to each shake hands with exactly 5 other people?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Turn it into a graph problem.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There are 7 vertices representing the 7 people. An edge between vertices represents a handshake. If each person shakes hands with exactly 5 other people, then each vertex has a degree of 5.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The sum of the degrees is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5+5+5+5+5+5+5=7∗5=  35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That would mean there 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35</m:t>
                        </m:r>
                      </m:num>
                      <m:den>
                        <m:r>
                          <a:rPr 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17.5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edges. That is not possible.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785776-1642-4149-A1D6-44DFD2EB3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076" y="1536290"/>
                <a:ext cx="6897100" cy="4959760"/>
              </a:xfrm>
              <a:blipFill>
                <a:blip r:embed="rId2"/>
                <a:stretch>
                  <a:fillRect l="-796" t="-1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lose-up of hands shaking&#10;&#10;Description automatically generated">
            <a:extLst>
              <a:ext uri="{FF2B5EF4-FFF2-40B4-BE49-F238E27FC236}">
                <a16:creationId xmlns:a16="http://schemas.microsoft.com/office/drawing/2014/main" id="{C05D75C7-428F-40B9-8342-480EC44AB4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4555" r="27136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545A8D-6E49-564E-1AEC-057714433BF0}"/>
                  </a:ext>
                </a:extLst>
              </p:cNvPr>
              <p:cNvSpPr txBox="1"/>
              <p:nvPr/>
            </p:nvSpPr>
            <p:spPr>
              <a:xfrm>
                <a:off x="9800498" y="119378"/>
                <a:ext cx="2180918" cy="7646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545A8D-6E49-564E-1AEC-057714433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498" y="119378"/>
                <a:ext cx="2180918" cy="7646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17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C64A-D88C-45EB-BF53-44BE9DF33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Handshaking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A6714-440F-4CAF-BE5E-64822A52B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Try it: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Among a group of 5 people, is it possible for everyone to be friends with exactly 2 of the people in the group?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What </a:t>
            </a:r>
            <a:r>
              <a:rPr lang="en-US" dirty="0"/>
              <a:t>about with exactly 3 of the people in the group?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7A58D-A778-4042-B969-7A70B02347A9}"/>
              </a:ext>
            </a:extLst>
          </p:cNvPr>
          <p:cNvSpPr txBox="1"/>
          <p:nvPr/>
        </p:nvSpPr>
        <p:spPr>
          <a:xfrm>
            <a:off x="0" y="6620361"/>
            <a:ext cx="44069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Levin, Oscar. </a:t>
            </a:r>
            <a:r>
              <a:rPr lang="en-US" sz="900" i="1" dirty="0"/>
              <a:t>Discrete Mathematics, An Open Introduction, 3rd Edition</a:t>
            </a:r>
            <a:r>
              <a:rPr lang="en-US" sz="900" dirty="0"/>
              <a:t>.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83E51E-E609-4529-8FB8-4638AE034C53}"/>
                  </a:ext>
                </a:extLst>
              </p:cNvPr>
              <p:cNvSpPr txBox="1"/>
              <p:nvPr/>
            </p:nvSpPr>
            <p:spPr>
              <a:xfrm>
                <a:off x="710443" y="3853069"/>
                <a:ext cx="7680263" cy="764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Yes. Using a graph of 5 vertices, there are 2 edges per vertex. </a:t>
                </a:r>
              </a:p>
              <a:p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2∗5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edges. It is possible.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83E51E-E609-4529-8FB8-4638AE03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43" y="3853069"/>
                <a:ext cx="7680263" cy="764953"/>
              </a:xfrm>
              <a:prstGeom prst="rect">
                <a:avLst/>
              </a:prstGeom>
              <a:blipFill>
                <a:blip r:embed="rId2"/>
                <a:stretch>
                  <a:fillRect l="-715" t="-3968" b="-3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F8E4CC-2DCE-4164-8C4F-F04C19ADCD48}"/>
                  </a:ext>
                </a:extLst>
              </p:cNvPr>
              <p:cNvSpPr txBox="1"/>
              <p:nvPr/>
            </p:nvSpPr>
            <p:spPr>
              <a:xfrm>
                <a:off x="710444" y="5122817"/>
                <a:ext cx="7680263" cy="487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No. There 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5∗3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=7.5</m:t>
                    </m:r>
                  </m:oMath>
                </a14:m>
                <a:r>
                  <a:rPr lang="en-US" dirty="0"/>
                  <a:t> edges. This is not possible.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F8E4CC-2DCE-4164-8C4F-F04C19ADC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44" y="5122817"/>
                <a:ext cx="7680263" cy="487954"/>
              </a:xfrm>
              <a:prstGeom prst="rect">
                <a:avLst/>
              </a:prstGeom>
              <a:blipFill>
                <a:blip r:embed="rId3"/>
                <a:stretch>
                  <a:fillRect l="-715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454AAB-DA28-610E-0C64-0F4F14ACA2B1}"/>
                  </a:ext>
                </a:extLst>
              </p:cNvPr>
              <p:cNvSpPr txBox="1"/>
              <p:nvPr/>
            </p:nvSpPr>
            <p:spPr>
              <a:xfrm>
                <a:off x="9819352" y="109951"/>
                <a:ext cx="2180918" cy="7646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454AAB-DA28-610E-0C64-0F4F14ACA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9352" y="109951"/>
                <a:ext cx="2180918" cy="7646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560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0639D-BF2B-16FC-9939-928FED97E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43677-DB8A-ADD0-05FF-26F5EE34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Additional Exercises</a:t>
            </a:r>
          </a:p>
          <a:p>
            <a:pPr marL="0" indent="0">
              <a:buNone/>
            </a:pPr>
            <a:r>
              <a:rPr lang="en-US" dirty="0"/>
              <a:t>13.1.1</a:t>
            </a:r>
          </a:p>
          <a:p>
            <a:pPr marL="0" indent="0">
              <a:buNone/>
            </a:pPr>
            <a:r>
              <a:rPr lang="en-US" dirty="0"/>
              <a:t>13.1.3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086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00220-B0AA-4C13-830D-7399A68E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List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B10870F-5E60-4376-B0BB-9072ADC33D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5483" y="2323202"/>
            <a:ext cx="4622989" cy="22115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EC8493-F025-4ED2-90AF-AB3EBCFE7E62}"/>
              </a:ext>
            </a:extLst>
          </p:cNvPr>
          <p:cNvSpPr txBox="1"/>
          <p:nvPr/>
        </p:nvSpPr>
        <p:spPr>
          <a:xfrm>
            <a:off x="646111" y="1495099"/>
            <a:ext cx="498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Represents the relationship between vertices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EB31551-0276-4922-86DF-C10FC1E86532}"/>
              </a:ext>
            </a:extLst>
          </p:cNvPr>
          <p:cNvGraphicFramePr>
            <a:graphicFrameLocks noGrp="1"/>
          </p:cNvGraphicFramePr>
          <p:nvPr/>
        </p:nvGraphicFramePr>
        <p:xfrm>
          <a:off x="7372349" y="2323202"/>
          <a:ext cx="2076451" cy="333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4713">
                  <a:extLst>
                    <a:ext uri="{9D8B030D-6E8A-4147-A177-3AD203B41FA5}">
                      <a16:colId xmlns:a16="http://schemas.microsoft.com/office/drawing/2014/main" val="2331700392"/>
                    </a:ext>
                  </a:extLst>
                </a:gridCol>
                <a:gridCol w="1201738">
                  <a:extLst>
                    <a:ext uri="{9D8B030D-6E8A-4147-A177-3AD203B41FA5}">
                      <a16:colId xmlns:a16="http://schemas.microsoft.com/office/drawing/2014/main" val="2528726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a,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888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g,c,d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26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506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9748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557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887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77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742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88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7586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00220-B0AA-4C13-830D-7399A68E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EBCA5E8-BF82-4C47-A9B3-B26436C135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5008" y="2017233"/>
            <a:ext cx="4622989" cy="2211595"/>
          </a:xfrm>
          <a:prstGeom prst="rect">
            <a:avLst/>
          </a:prstGeom>
        </p:spPr>
      </p:pic>
      <p:graphicFrame>
        <p:nvGraphicFramePr>
          <p:cNvPr id="6" name="Table">
            <a:extLst>
              <a:ext uri="{FF2B5EF4-FFF2-40B4-BE49-F238E27FC236}">
                <a16:creationId xmlns:a16="http://schemas.microsoft.com/office/drawing/2014/main" id="{AF926270-6349-4532-B9EE-FD2FD091BEDC}"/>
              </a:ext>
            </a:extLst>
          </p:cNvPr>
          <p:cNvGraphicFramePr/>
          <p:nvPr/>
        </p:nvGraphicFramePr>
        <p:xfrm>
          <a:off x="6524625" y="2017233"/>
          <a:ext cx="4572000" cy="4572000"/>
        </p:xfrm>
        <a:graphic>
          <a:graphicData uri="http://schemas.openxmlformats.org/drawingml/2006/table">
            <a:tbl>
              <a:tblPr firstRow="1" firstCol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5B7E1CD-179C-4B1C-8A0C-0F8003D2D2DF}"/>
              </a:ext>
            </a:extLst>
          </p:cNvPr>
          <p:cNvSpPr txBox="1"/>
          <p:nvPr/>
        </p:nvSpPr>
        <p:spPr>
          <a:xfrm>
            <a:off x="646111" y="1305001"/>
            <a:ext cx="495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 the relationship between nodes</a:t>
            </a:r>
          </a:p>
        </p:txBody>
      </p:sp>
    </p:spTree>
    <p:extLst>
      <p:ext uri="{BB962C8B-B14F-4D97-AF65-F5344CB8AC3E}">
        <p14:creationId xmlns:p14="http://schemas.microsoft.com/office/powerpoint/2010/main" val="1819138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29C7-390B-DE7C-6681-67257B63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13.6-13.9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3D3BA-363E-B7F9-90D1-C81AE486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13.6 Euler circuits and trails </a:t>
            </a:r>
          </a:p>
          <a:p>
            <a:r>
              <a:rPr lang="en-US" b="1" dirty="0"/>
              <a:t>13.7 Hamiltonian cycles and paths </a:t>
            </a:r>
          </a:p>
          <a:p>
            <a:r>
              <a:rPr lang="en-US" b="1" dirty="0"/>
              <a:t>13.8 Planar graphs </a:t>
            </a:r>
          </a:p>
          <a:p>
            <a:r>
              <a:rPr lang="en-US" b="1" dirty="0"/>
              <a:t>13.9 Graph coloring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027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F56EFF-2DBE-37F4-62F5-BC0FEE6F5808}"/>
              </a:ext>
            </a:extLst>
          </p:cNvPr>
          <p:cNvSpPr/>
          <p:nvPr/>
        </p:nvSpPr>
        <p:spPr>
          <a:xfrm>
            <a:off x="838200" y="2492208"/>
            <a:ext cx="3622964" cy="36847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A9552-716F-4763-A8EC-8211A9D85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0B11E-3868-466F-9185-82FD1C60E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an adjacency matrix for this graph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2847D195-8DB7-4FBF-9CF9-F8611B8E4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477" y="2839894"/>
            <a:ext cx="2794001" cy="3060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2543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49FE2-83C5-DB4E-00ED-9947E6BEE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86321-8174-F99C-3D07-D54E558A3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Additional Exercises</a:t>
            </a:r>
          </a:p>
          <a:p>
            <a:pPr marL="0" indent="0">
              <a:buNone/>
            </a:pPr>
            <a:r>
              <a:rPr lang="en-US" dirty="0"/>
              <a:t>13.2.1</a:t>
            </a:r>
          </a:p>
          <a:p>
            <a:pPr marL="0" indent="0">
              <a:buNone/>
            </a:pPr>
            <a:r>
              <a:rPr lang="en-US" dirty="0"/>
              <a:t>13.2.2</a:t>
            </a:r>
          </a:p>
          <a:p>
            <a:pPr marL="0" indent="0">
              <a:buNone/>
            </a:pPr>
            <a:r>
              <a:rPr lang="en-US" dirty="0"/>
              <a:t>13.2.3 (if time)</a:t>
            </a:r>
          </a:p>
        </p:txBody>
      </p:sp>
    </p:spTree>
    <p:extLst>
      <p:ext uri="{BB962C8B-B14F-4D97-AF65-F5344CB8AC3E}">
        <p14:creationId xmlns:p14="http://schemas.microsoft.com/office/powerpoint/2010/main" val="317115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D4EA8-AC6B-F146-426D-887A7DB9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Isomorphisms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8C5EFB-B471-D056-F2C6-A658C39E3D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395" y="1181099"/>
                <a:ext cx="11420415" cy="50831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Two graphs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isomorphic if we can find a way to map the vertex sets of each graph such that there is an edge between two vertices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 if and only if </a:t>
                </a:r>
                <a:r>
                  <a:rPr lang="en-US" dirty="0"/>
                  <a:t>there is an edge between the corresponding two vertices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other words, we need to find a bijection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such that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if and only 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b="1" dirty="0"/>
                  <a:t>isomorphism</a:t>
                </a:r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8C5EFB-B471-D056-F2C6-A658C39E3D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395" y="1181099"/>
                <a:ext cx="11420415" cy="5083176"/>
              </a:xfrm>
              <a:blipFill>
                <a:blip r:embed="rId2"/>
                <a:stretch>
                  <a:fillRect l="-1121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21F2559-FA5C-30AD-51BD-B4ED22D03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550" y="3870432"/>
            <a:ext cx="4287799" cy="284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59459-7B40-1952-EB05-E5227CF60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Isomorphisms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FF44C-847F-2828-11CA-58DFA546C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Some graph properties are preserved under isomorphism.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two graphs are isomorphic, then both have the same property.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Examples:</a:t>
            </a:r>
          </a:p>
          <a:p>
            <a:r>
              <a:rPr lang="en-US" dirty="0"/>
              <a:t>Vertex degree</a:t>
            </a:r>
          </a:p>
          <a:p>
            <a:r>
              <a:rPr lang="en-US" dirty="0"/>
              <a:t>Degree sequence</a:t>
            </a:r>
          </a:p>
          <a:p>
            <a:r>
              <a:rPr lang="en-US" dirty="0"/>
              <a:t>Anything related to the structure of the graph rather than the labels on the vertices/edges.</a:t>
            </a:r>
          </a:p>
        </p:txBody>
      </p:sp>
    </p:spTree>
    <p:extLst>
      <p:ext uri="{BB962C8B-B14F-4D97-AF65-F5344CB8AC3E}">
        <p14:creationId xmlns:p14="http://schemas.microsoft.com/office/powerpoint/2010/main" val="304695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F3FB-9AB1-C464-DF40-5E58AD8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8A08E-C3FE-AFCD-2868-0F8D6261D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Additional Exercises:</a:t>
            </a:r>
          </a:p>
          <a:p>
            <a:pPr marL="0" indent="0">
              <a:buNone/>
            </a:pPr>
            <a:r>
              <a:rPr lang="en-US" dirty="0"/>
              <a:t>13.3.1</a:t>
            </a:r>
          </a:p>
          <a:p>
            <a:pPr marL="0" indent="0">
              <a:buNone/>
            </a:pPr>
            <a:r>
              <a:rPr lang="en-US" dirty="0"/>
              <a:t>13.3.2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721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77395-4B8A-7F22-E4B5-A35E4C5D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3CE63-5253-5155-BCD8-A429D24F6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k-vertex connectivity:</a:t>
            </a:r>
            <a:r>
              <a:rPr lang="en-US" dirty="0"/>
              <a:t> The minimum number of vertices to remove so the graph is no longer connected.</a:t>
            </a:r>
          </a:p>
          <a:p>
            <a:pPr marL="0" indent="0">
              <a:buNone/>
            </a:pPr>
            <a:r>
              <a:rPr lang="en-US" b="1" dirty="0"/>
              <a:t>k-edge connectivity: </a:t>
            </a:r>
            <a:r>
              <a:rPr lang="en-US" dirty="0"/>
              <a:t>The minimum number of edges to remove so the graph is no longer connected.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the vertex connectivity and edge connectivity of these graphs?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65D2F9-475D-4AF1-222E-DF58BEFAF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793" y="4774862"/>
            <a:ext cx="1772411" cy="199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09009B7-8723-FDF4-3227-AF5B5DB25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32" y="4814143"/>
            <a:ext cx="2182646" cy="192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295CB5-BF98-DF80-D437-FCA3F2ECC32F}"/>
              </a:ext>
            </a:extLst>
          </p:cNvPr>
          <p:cNvSpPr txBox="1"/>
          <p:nvPr/>
        </p:nvSpPr>
        <p:spPr>
          <a:xfrm>
            <a:off x="2962084" y="4802347"/>
            <a:ext cx="2180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1-vertex connected</a:t>
            </a:r>
          </a:p>
          <a:p>
            <a:r>
              <a:rPr lang="en-US" dirty="0"/>
              <a:t>1-edge connected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74A86-03DB-B049-5C95-7338A75FA45D}"/>
              </a:ext>
            </a:extLst>
          </p:cNvPr>
          <p:cNvSpPr txBox="1"/>
          <p:nvPr/>
        </p:nvSpPr>
        <p:spPr>
          <a:xfrm>
            <a:off x="8937936" y="5125513"/>
            <a:ext cx="2180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1-vertex connected</a:t>
            </a:r>
          </a:p>
          <a:p>
            <a:r>
              <a:rPr lang="en-US" dirty="0"/>
              <a:t>2-edge connected</a:t>
            </a:r>
          </a:p>
        </p:txBody>
      </p:sp>
    </p:spTree>
    <p:extLst>
      <p:ext uri="{BB962C8B-B14F-4D97-AF65-F5344CB8AC3E}">
        <p14:creationId xmlns:p14="http://schemas.microsoft.com/office/powerpoint/2010/main" val="128330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77395-4B8A-7F22-E4B5-A35E4C5D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3CE63-5253-5155-BCD8-A429D24F6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Additional exercises:</a:t>
            </a:r>
          </a:p>
          <a:p>
            <a:pPr marL="0" indent="0">
              <a:buNone/>
            </a:pPr>
            <a:r>
              <a:rPr lang="en-US" dirty="0"/>
              <a:t>13.5.2</a:t>
            </a:r>
          </a:p>
        </p:txBody>
      </p:sp>
    </p:spTree>
    <p:extLst>
      <p:ext uri="{BB962C8B-B14F-4D97-AF65-F5344CB8AC3E}">
        <p14:creationId xmlns:p14="http://schemas.microsoft.com/office/powerpoint/2010/main" val="3272268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FE16F-08A3-479E-991E-E51984C61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02E64-0A1D-45F0-9360-A537F4CC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094072"/>
            <a:ext cx="9308810" cy="55315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/>
              <a:t>Graphs are made up of:</a:t>
            </a:r>
          </a:p>
          <a:p>
            <a:pPr marL="400050" lvl="1" indent="0">
              <a:buNone/>
            </a:pPr>
            <a:r>
              <a:rPr lang="en-US" sz="2300" dirty="0"/>
              <a:t>Vertices: ID, MT, WY, etc.</a:t>
            </a:r>
          </a:p>
          <a:p>
            <a:pPr marL="400050" lvl="1" indent="0">
              <a:buNone/>
            </a:pPr>
            <a:r>
              <a:rPr lang="en-US" sz="2300" dirty="0"/>
              <a:t>Edges: (ID,MT), (NV,ID),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We represent a </a:t>
            </a:r>
            <a:r>
              <a:rPr lang="en-US" sz="2000" b="1" dirty="0"/>
              <a:t>walk,</a:t>
            </a:r>
            <a:r>
              <a:rPr lang="en-US" sz="2000" dirty="0"/>
              <a:t> </a:t>
            </a:r>
            <a:r>
              <a:rPr lang="en-US" sz="2000" b="1" dirty="0"/>
              <a:t>trail, </a:t>
            </a:r>
            <a:r>
              <a:rPr lang="en-US" sz="2000" dirty="0"/>
              <a:t>or </a:t>
            </a:r>
            <a:r>
              <a:rPr lang="en-US" sz="2000" b="1" dirty="0"/>
              <a:t>path</a:t>
            </a:r>
            <a:r>
              <a:rPr lang="en-US" sz="2000" dirty="0"/>
              <a:t> as a sequence of edges or as a sequence of vertices. </a:t>
            </a:r>
          </a:p>
          <a:p>
            <a:pPr marL="0" indent="0">
              <a:buNone/>
            </a:pPr>
            <a:r>
              <a:rPr lang="en-US" sz="2000" dirty="0"/>
              <a:t>A </a:t>
            </a:r>
            <a:r>
              <a:rPr lang="en-US" sz="2000" b="1" dirty="0"/>
              <a:t>trail</a:t>
            </a:r>
            <a:r>
              <a:rPr lang="en-US" sz="2000" dirty="0"/>
              <a:t> is a sequence in which no </a:t>
            </a:r>
            <a:r>
              <a:rPr lang="en-US" sz="2000" b="1" dirty="0"/>
              <a:t>edge</a:t>
            </a:r>
            <a:r>
              <a:rPr lang="en-US" sz="2000" dirty="0"/>
              <a:t> occurs more than once.</a:t>
            </a:r>
          </a:p>
          <a:p>
            <a:pPr marL="0" indent="0">
              <a:buNone/>
            </a:pPr>
            <a:r>
              <a:rPr lang="en-US" sz="2000" dirty="0"/>
              <a:t>A </a:t>
            </a:r>
            <a:r>
              <a:rPr lang="en-US" sz="2000" b="1" dirty="0"/>
              <a:t>circuit</a:t>
            </a:r>
            <a:r>
              <a:rPr lang="en-US" sz="2000" dirty="0"/>
              <a:t> is a closed sequence in which no edge occurs more than once.</a:t>
            </a:r>
          </a:p>
          <a:p>
            <a:pPr marL="0" indent="0">
              <a:buNone/>
            </a:pPr>
            <a:r>
              <a:rPr lang="en-US" sz="2000" dirty="0"/>
              <a:t>A </a:t>
            </a:r>
            <a:r>
              <a:rPr lang="en-US" sz="2000" b="1" dirty="0"/>
              <a:t>path</a:t>
            </a:r>
            <a:r>
              <a:rPr lang="en-US" sz="2000" dirty="0"/>
              <a:t> is a trail that does not repeat </a:t>
            </a:r>
            <a:r>
              <a:rPr lang="en-US" sz="2000" b="1" dirty="0"/>
              <a:t>vertices </a:t>
            </a:r>
            <a:r>
              <a:rPr lang="en-US" sz="2000" dirty="0"/>
              <a:t>(which also means it does not repeat </a:t>
            </a:r>
            <a:r>
              <a:rPr lang="en-US" sz="2000" b="1" dirty="0"/>
              <a:t>edges</a:t>
            </a:r>
            <a:r>
              <a:rPr lang="en-US" sz="2000" dirty="0"/>
              <a:t>).</a:t>
            </a:r>
          </a:p>
          <a:p>
            <a:pPr marL="0" indent="0">
              <a:buNone/>
            </a:pPr>
            <a:r>
              <a:rPr lang="en-US" sz="2000" dirty="0"/>
              <a:t>A </a:t>
            </a:r>
            <a:r>
              <a:rPr lang="en-US" sz="2000" b="1" dirty="0"/>
              <a:t>cycle</a:t>
            </a:r>
            <a:r>
              <a:rPr lang="en-US" sz="2000" dirty="0"/>
              <a:t> is a circuit in which no vertices are repeated, except the starting/ending vertex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/>
              <a:t>	Example:</a:t>
            </a:r>
          </a:p>
          <a:p>
            <a:pPr marL="0" indent="0">
              <a:buNone/>
            </a:pPr>
            <a:r>
              <a:rPr lang="en-US" sz="2200" dirty="0"/>
              <a:t>	A path from NV to WY:</a:t>
            </a:r>
          </a:p>
          <a:p>
            <a:pPr marL="0" indent="0">
              <a:buNone/>
            </a:pPr>
            <a:r>
              <a:rPr lang="en-US" sz="2200" dirty="0"/>
              <a:t>	As a sequence of Vertices: [NV, UT, WY]</a:t>
            </a:r>
          </a:p>
          <a:p>
            <a:pPr marL="0" indent="0">
              <a:buNone/>
            </a:pPr>
            <a:r>
              <a:rPr lang="en-US" sz="2200" dirty="0"/>
              <a:t>	As a sequence of Edges: [(NV,UT), (UT,WY)]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A923E-4444-482B-B694-8C168B70D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310" y="3901440"/>
            <a:ext cx="2078690" cy="217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8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202002E-F2BA-4AD9-DC65-5A828E4F2BF5}"/>
              </a:ext>
            </a:extLst>
          </p:cNvPr>
          <p:cNvGrpSpPr/>
          <p:nvPr/>
        </p:nvGrpSpPr>
        <p:grpSpPr>
          <a:xfrm>
            <a:off x="8917577" y="734988"/>
            <a:ext cx="2667271" cy="2641096"/>
            <a:chOff x="8376749" y="2208850"/>
            <a:chExt cx="3474191" cy="36422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9DBE39-6AD9-42E9-AFC0-0528A9E8B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76749" y="2208850"/>
              <a:ext cx="3474191" cy="3642297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433A87E-F074-D07B-E611-FF66514ECC57}"/>
                </a:ext>
              </a:extLst>
            </p:cNvPr>
            <p:cNvGrpSpPr/>
            <p:nvPr/>
          </p:nvGrpSpPr>
          <p:grpSpPr>
            <a:xfrm>
              <a:off x="9164961" y="2942978"/>
              <a:ext cx="1855932" cy="2151668"/>
              <a:chOff x="8093887" y="3419573"/>
              <a:chExt cx="1855932" cy="2151668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D6136A86-2947-4735-961B-040BC5D1F6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93887" y="4053526"/>
                <a:ext cx="531639" cy="562604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DA9134C6-6CB2-4FC9-901F-21562350F9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779537" y="3419573"/>
                <a:ext cx="170282" cy="161925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CE36BF8-2B52-452D-A20D-B72653068E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2342" y="4153989"/>
                <a:ext cx="0" cy="352604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87A29D0-18EF-292F-13CC-141368EA08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42770" y="3419573"/>
                <a:ext cx="242632" cy="22860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B657784-576C-EB2C-26AE-94189EC9C6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2342" y="5152519"/>
                <a:ext cx="0" cy="324454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CCF7F6D-92ED-49E2-ED9F-AA9FF9290B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3887" y="5071621"/>
                <a:ext cx="465651" cy="49962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84526F0-80AD-553F-25BD-35CB14940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5049" y="3866606"/>
                <a:ext cx="750951" cy="641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815AAA-B052-4261-9915-C2D50E8F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vs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B5D0D-9E2C-4CB2-B6BC-07BA24177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719" y="1542428"/>
            <a:ext cx="11656379" cy="932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circuit</a:t>
            </a:r>
            <a:r>
              <a:rPr lang="en-US" dirty="0"/>
              <a:t> is a </a:t>
            </a:r>
            <a:r>
              <a:rPr lang="en-US" b="1" dirty="0"/>
              <a:t>trail</a:t>
            </a:r>
            <a:r>
              <a:rPr lang="en-US" dirty="0"/>
              <a:t> from a vertex back to itself, with no </a:t>
            </a:r>
            <a:br>
              <a:rPr lang="en-US" dirty="0"/>
            </a:br>
            <a:r>
              <a:rPr lang="en-US" dirty="0"/>
              <a:t>repeated </a:t>
            </a:r>
            <a:r>
              <a:rPr lang="en-US" b="1" dirty="0"/>
              <a:t>edges.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E3D3E0-485E-508B-D277-E0231BBE6BE0}"/>
              </a:ext>
            </a:extLst>
          </p:cNvPr>
          <p:cNvSpPr txBox="1"/>
          <p:nvPr/>
        </p:nvSpPr>
        <p:spPr>
          <a:xfrm>
            <a:off x="276226" y="2425043"/>
            <a:ext cx="770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[(NV, ID), (ID, MT), (MT, WY), (WY, ID), (ID, UT), (UT, AZ), (AZ, NV)]</a:t>
            </a:r>
          </a:p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FD3D62-166B-CB58-860B-DB77DB227A69}"/>
              </a:ext>
            </a:extLst>
          </p:cNvPr>
          <p:cNvSpPr txBox="1"/>
          <p:nvPr/>
        </p:nvSpPr>
        <p:spPr>
          <a:xfrm>
            <a:off x="276226" y="2860019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[NV, ID, MT, WY, ID, UT, AZ, NV]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8389E-F2E1-BDB2-90BA-DE5C7E82463D}"/>
              </a:ext>
            </a:extLst>
          </p:cNvPr>
          <p:cNvSpPr txBox="1"/>
          <p:nvPr/>
        </p:nvSpPr>
        <p:spPr>
          <a:xfrm>
            <a:off x="259395" y="3829576"/>
            <a:ext cx="7949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cycle </a:t>
            </a:r>
            <a:r>
              <a:rPr lang="en-US" dirty="0"/>
              <a:t>is a </a:t>
            </a:r>
            <a:r>
              <a:rPr lang="en-US" b="1" dirty="0"/>
              <a:t>path</a:t>
            </a:r>
            <a:r>
              <a:rPr lang="en-US" dirty="0"/>
              <a:t> from a vertex back to itself, with no repeated </a:t>
            </a:r>
            <a:r>
              <a:rPr lang="en-US" b="1" dirty="0"/>
              <a:t>vertices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56A87D-E255-98B1-3174-E01D941042AD}"/>
              </a:ext>
            </a:extLst>
          </p:cNvPr>
          <p:cNvSpPr txBox="1"/>
          <p:nvPr/>
        </p:nvSpPr>
        <p:spPr>
          <a:xfrm>
            <a:off x="243719" y="4344619"/>
            <a:ext cx="7850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[(ID, MT), (MT, WY), (WY, CO), (CO, UT), (UT, AZ), (AZ, NV), (NV, ID)]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94301D-3DC6-5809-A72B-911B783AA77B}"/>
              </a:ext>
            </a:extLst>
          </p:cNvPr>
          <p:cNvSpPr txBox="1"/>
          <p:nvPr/>
        </p:nvSpPr>
        <p:spPr>
          <a:xfrm>
            <a:off x="243719" y="4806284"/>
            <a:ext cx="389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[ID, MT, WY, CO, UT, AZ, NV, ID]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8811B64-C9E0-A949-E361-AEE4D3B47622}"/>
              </a:ext>
            </a:extLst>
          </p:cNvPr>
          <p:cNvGrpSpPr/>
          <p:nvPr/>
        </p:nvGrpSpPr>
        <p:grpSpPr>
          <a:xfrm>
            <a:off x="8917577" y="3706369"/>
            <a:ext cx="2667270" cy="2808930"/>
            <a:chOff x="7305675" y="2685445"/>
            <a:chExt cx="3474191" cy="364229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2F63743-51CC-5006-FEC7-6D32AC017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5675" y="2685445"/>
              <a:ext cx="3474191" cy="3642297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FB1290E-D7EF-4C26-513D-C280E9C0294D}"/>
                </a:ext>
              </a:extLst>
            </p:cNvPr>
            <p:cNvGrpSpPr/>
            <p:nvPr/>
          </p:nvGrpSpPr>
          <p:grpSpPr>
            <a:xfrm>
              <a:off x="8093887" y="3419573"/>
              <a:ext cx="1992793" cy="2151668"/>
              <a:chOff x="8093887" y="3419573"/>
              <a:chExt cx="1992793" cy="2151668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C52E292-1396-2963-B4B3-8BCD232927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93887" y="4053526"/>
                <a:ext cx="531639" cy="562604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0A7954F-53F7-E806-3A88-CAD019C8FC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02181" y="3419573"/>
                <a:ext cx="147638" cy="161925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7956450-7A6B-8DA2-3551-2D8E2EEDEF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4086" y="4816253"/>
                <a:ext cx="280423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F2E798C-7264-66B8-A000-20A85F39CF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42770" y="3419573"/>
                <a:ext cx="242632" cy="22860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4FA9FBA-E356-7612-3B5D-E668AB39A1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2342" y="5152519"/>
                <a:ext cx="0" cy="324454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01603BC-8531-CE9E-91FF-EADDE8066A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3887" y="5071621"/>
                <a:ext cx="465651" cy="49962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6D53161-C5D7-F01C-3673-E746A477D3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49819" y="4194928"/>
                <a:ext cx="136861" cy="311665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5686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18" grpId="0"/>
      <p:bldP spid="20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15AAA-B052-4261-9915-C2D50E8F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B5D0D-9E2C-4CB2-B6BC-07BA24177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cycle</a:t>
            </a:r>
            <a:r>
              <a:rPr lang="en-US" dirty="0"/>
              <a:t> is a path from a vertex back to itself</a:t>
            </a:r>
          </a:p>
          <a:p>
            <a:r>
              <a:rPr lang="en-US" dirty="0"/>
              <a:t>In other words, a </a:t>
            </a:r>
            <a:r>
              <a:rPr lang="en-US" b="1" dirty="0"/>
              <a:t>cycle</a:t>
            </a:r>
            <a:r>
              <a:rPr lang="en-US" dirty="0"/>
              <a:t> starts and stops at the same vertex, with no repeated vertices and no repeated edges.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87B36A-AD6B-B019-C40A-9E7D7B24826A}"/>
              </a:ext>
            </a:extLst>
          </p:cNvPr>
          <p:cNvGrpSpPr/>
          <p:nvPr/>
        </p:nvGrpSpPr>
        <p:grpSpPr>
          <a:xfrm>
            <a:off x="7305675" y="2685445"/>
            <a:ext cx="3474191" cy="3642297"/>
            <a:chOff x="7305675" y="2685445"/>
            <a:chExt cx="3474191" cy="36422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9DBE39-6AD9-42E9-AFC0-0528A9E8B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5675" y="2685445"/>
              <a:ext cx="3474191" cy="3642297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433A87E-F074-D07B-E611-FF66514ECC57}"/>
                </a:ext>
              </a:extLst>
            </p:cNvPr>
            <p:cNvGrpSpPr/>
            <p:nvPr/>
          </p:nvGrpSpPr>
          <p:grpSpPr>
            <a:xfrm>
              <a:off x="8093887" y="3419573"/>
              <a:ext cx="1992793" cy="2151668"/>
              <a:chOff x="8093887" y="3419573"/>
              <a:chExt cx="1992793" cy="2151668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D6136A86-2947-4735-961B-040BC5D1F6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93887" y="4053526"/>
                <a:ext cx="531639" cy="562604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DA9134C6-6CB2-4FC9-901F-21562350F9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02181" y="3419573"/>
                <a:ext cx="147638" cy="161925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CE36BF8-2B52-452D-A20D-B72653068E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4086" y="4816253"/>
                <a:ext cx="280423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87A29D0-18EF-292F-13CC-141368EA08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42770" y="3419573"/>
                <a:ext cx="242632" cy="22860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B657784-576C-EB2C-26AE-94189EC9C6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2342" y="5152519"/>
                <a:ext cx="0" cy="324454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CCF7F6D-92ED-49E2-ED9F-AA9FF9290B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3887" y="5071621"/>
                <a:ext cx="465651" cy="49962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84526F0-80AD-553F-25BD-35CB14940F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49819" y="4194928"/>
                <a:ext cx="136861" cy="311665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EE3D3E0-485E-508B-D277-E0231BBE6BE0}"/>
              </a:ext>
            </a:extLst>
          </p:cNvPr>
          <p:cNvSpPr txBox="1"/>
          <p:nvPr/>
        </p:nvSpPr>
        <p:spPr>
          <a:xfrm>
            <a:off x="832915" y="4104736"/>
            <a:ext cx="7850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[(ID, MT), (MT, WY), (WY, CO), (CO, UT), (UT, AZ), (AZ, NV), (NV, ID)]</a:t>
            </a:r>
          </a:p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FD3D62-166B-CB58-860B-DB77DB227A69}"/>
              </a:ext>
            </a:extLst>
          </p:cNvPr>
          <p:cNvSpPr txBox="1"/>
          <p:nvPr/>
        </p:nvSpPr>
        <p:spPr>
          <a:xfrm>
            <a:off x="838200" y="4816253"/>
            <a:ext cx="389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[ID, MT, WY, CO, UT, AZ, NV, ID]</a:t>
            </a:r>
          </a:p>
        </p:txBody>
      </p:sp>
    </p:spTree>
    <p:extLst>
      <p:ext uri="{BB962C8B-B14F-4D97-AF65-F5344CB8AC3E}">
        <p14:creationId xmlns:p14="http://schemas.microsoft.com/office/powerpoint/2010/main" val="107396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4B53C-C4EC-AEDE-88AC-1C289580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C3359-612D-BBE8-0F74-4C27BBFA9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05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BB48E-438C-4CED-8271-C995FCF50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terminology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A19B67CB-F874-4480-8203-6AAAE9B4DE8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5130" y="1578544"/>
          <a:ext cx="3269645" cy="466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E2750EF-4D6C-4CEE-8A53-94E2B2C2E7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158" y="3429000"/>
            <a:ext cx="3467584" cy="2933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769276-FFBC-4D9C-AAF6-9D2CFBE00E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2158" y="0"/>
            <a:ext cx="3467584" cy="3019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0E3BA-4207-4349-926C-7455DF661E98}"/>
              </a:ext>
            </a:extLst>
          </p:cNvPr>
          <p:cNvSpPr txBox="1"/>
          <p:nvPr/>
        </p:nvSpPr>
        <p:spPr>
          <a:xfrm>
            <a:off x="0" y="6620361"/>
            <a:ext cx="53495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Hunter, David J. </a:t>
            </a:r>
            <a:r>
              <a:rPr lang="en-US" sz="900" i="1" dirty="0"/>
              <a:t>Essentials of Discrete Mathematics, 3rd Edition</a:t>
            </a:r>
            <a:r>
              <a:rPr lang="en-US" sz="900" dirty="0"/>
              <a:t>. Jones &amp; Bartlett Learning 2017</a:t>
            </a:r>
          </a:p>
        </p:txBody>
      </p:sp>
    </p:spTree>
    <p:extLst>
      <p:ext uri="{BB962C8B-B14F-4D97-AF65-F5344CB8AC3E}">
        <p14:creationId xmlns:p14="http://schemas.microsoft.com/office/powerpoint/2010/main" val="990430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C9A6-512F-4B6A-AC16-CDB1E80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 vs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BF441-06EB-449C-99D6-2709624BB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578544"/>
            <a:ext cx="10022870" cy="4669856"/>
          </a:xfrm>
        </p:spPr>
        <p:txBody>
          <a:bodyPr/>
          <a:lstStyle/>
          <a:p>
            <a:r>
              <a:rPr lang="en-US" dirty="0"/>
              <a:t>Both are composed of vertices/nodes and edges/links.</a:t>
            </a:r>
          </a:p>
          <a:p>
            <a:endParaRPr lang="en-US" dirty="0"/>
          </a:p>
          <a:p>
            <a:r>
              <a:rPr lang="en-US" dirty="0"/>
              <a:t>Tree: A tree is an undirected graph that is </a:t>
            </a:r>
            <a:r>
              <a:rPr lang="en-US" b="1" dirty="0"/>
              <a:t>connected</a:t>
            </a:r>
            <a:r>
              <a:rPr lang="en-US" dirty="0"/>
              <a:t> and has </a:t>
            </a:r>
            <a:r>
              <a:rPr lang="en-US" b="1" dirty="0"/>
              <a:t>no cycles</a:t>
            </a:r>
            <a:r>
              <a:rPr lang="en-US" dirty="0"/>
              <a:t>. A tree is a type of graph.</a:t>
            </a:r>
          </a:p>
          <a:p>
            <a:r>
              <a:rPr lang="en-US" dirty="0"/>
              <a:t>Graph: Can have cycles (but doesn't have to). Does not have to be connected.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97906-8A74-434D-A214-6542A6488105}"/>
              </a:ext>
            </a:extLst>
          </p:cNvPr>
          <p:cNvSpPr txBox="1"/>
          <p:nvPr/>
        </p:nvSpPr>
        <p:spPr>
          <a:xfrm>
            <a:off x="0" y="6657945"/>
            <a:ext cx="38924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Graphic from: https://medium.com/swlh/making-data-trees-in-python-3a3ceb050cfd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AFB40418-47BD-47F7-B9D3-EBC8F791E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616" y="3950544"/>
            <a:ext cx="5048767" cy="2707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7905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39C0-B2D0-4ECC-900E-2EDAE7D1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8BDA1-A84E-4E2D-AF76-23FB132B7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578544"/>
            <a:ext cx="10546745" cy="26339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Used to model relationships</a:t>
            </a:r>
          </a:p>
          <a:p>
            <a:pPr lvl="1"/>
            <a:r>
              <a:rPr lang="en-US" dirty="0"/>
              <a:t>Can represent any </a:t>
            </a:r>
            <a:r>
              <a:rPr lang="en-US" i="1" dirty="0"/>
              <a:t>relation</a:t>
            </a:r>
            <a:r>
              <a:rPr lang="en-US" dirty="0"/>
              <a:t> (recall reflexive, symmetric, antisymmetric, transitive)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Solve problems in many disciplines</a:t>
            </a:r>
          </a:p>
          <a:p>
            <a:endParaRPr lang="en-US" dirty="0"/>
          </a:p>
          <a:p>
            <a:r>
              <a:rPr lang="en-US" dirty="0"/>
              <a:t>Graph theory started when Euler solved the </a:t>
            </a:r>
            <a:r>
              <a:rPr lang="en-US" dirty="0">
                <a:hlinkClick r:id="rId2"/>
              </a:rPr>
              <a:t>Seven Bridges of Konigsberg problem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9B96A7A-2F9B-4724-B289-3B8B9347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212457"/>
            <a:ext cx="287655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60D3F7-9AB6-4775-84CE-258E7A99D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4212457"/>
            <a:ext cx="722947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0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39C0-B2D0-4ECC-900E-2EDAE7D1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8BDA1-A84E-4E2D-AF76-23FB132B7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Relationships between people</a:t>
            </a:r>
          </a:p>
          <a:p>
            <a:pPr lvl="1"/>
            <a:r>
              <a:rPr lang="en-US" dirty="0"/>
              <a:t>Friends in a social networking site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Marriages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Genealogical relationships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Students/Professors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A3774-9339-438C-9CCD-4BBE7BD1F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488" y="142281"/>
            <a:ext cx="2009770" cy="1515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29F216-5E38-45B1-BC68-497B52F03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883" y="3665519"/>
            <a:ext cx="5894962" cy="2739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B0AA5-E963-4791-9AE8-0265A9316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89" y="4949158"/>
            <a:ext cx="4996602" cy="14561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E77966-8BCF-43A6-85AD-42C40141A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54" y="1955935"/>
            <a:ext cx="3899904" cy="131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3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5DDA-D5E0-170D-D8CB-E27444F0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AD0BE-5C1D-9B4F-6F34-C78EAC1AE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Undirected graph</a:t>
            </a:r>
          </a:p>
          <a:p>
            <a:r>
              <a:rPr lang="en-US" dirty="0"/>
              <a:t>Graph sets (V, E)</a:t>
            </a:r>
          </a:p>
          <a:p>
            <a:pPr lvl="1"/>
            <a:r>
              <a:rPr lang="en-US" dirty="0"/>
              <a:t>V – vertex set = {a, b, c, d, e}</a:t>
            </a:r>
          </a:p>
          <a:p>
            <a:pPr lvl="1"/>
            <a:r>
              <a:rPr lang="en-US" dirty="0"/>
              <a:t>E – edge sets – { {</a:t>
            </a:r>
            <a:r>
              <a:rPr lang="en-US" dirty="0" err="1"/>
              <a:t>a,b</a:t>
            </a:r>
            <a:r>
              <a:rPr lang="en-US" dirty="0"/>
              <a:t>}, {</a:t>
            </a:r>
            <a:r>
              <a:rPr lang="en-US" dirty="0" err="1"/>
              <a:t>a,c</a:t>
            </a:r>
            <a:r>
              <a:rPr lang="en-US" dirty="0"/>
              <a:t>}, …{</a:t>
            </a:r>
            <a:r>
              <a:rPr lang="en-US" dirty="0" err="1"/>
              <a:t>e,e</a:t>
            </a:r>
            <a:r>
              <a:rPr lang="en-US" dirty="0"/>
              <a:t>}}  vs { (</a:t>
            </a:r>
            <a:r>
              <a:rPr lang="en-US" dirty="0" err="1"/>
              <a:t>a,b</a:t>
            </a:r>
            <a:r>
              <a:rPr lang="en-US" dirty="0"/>
              <a:t>), (</a:t>
            </a:r>
            <a:r>
              <a:rPr lang="en-US" dirty="0" err="1"/>
              <a:t>a,c</a:t>
            </a:r>
            <a:r>
              <a:rPr lang="en-US" dirty="0"/>
              <a:t>), … (</a:t>
            </a:r>
            <a:r>
              <a:rPr lang="en-US" dirty="0" err="1"/>
              <a:t>e,e</a:t>
            </a:r>
            <a:r>
              <a:rPr lang="en-US" dirty="0"/>
              <a:t>) }</a:t>
            </a:r>
          </a:p>
          <a:p>
            <a:r>
              <a:rPr lang="en-US" dirty="0"/>
              <a:t>Undirected vs Directed edge</a:t>
            </a:r>
          </a:p>
          <a:p>
            <a:r>
              <a:rPr lang="en-US" dirty="0"/>
              <a:t>Parallel edges vs self-loop</a:t>
            </a:r>
          </a:p>
          <a:p>
            <a:pPr lvl="1"/>
            <a:r>
              <a:rPr lang="en-US" dirty="0"/>
              <a:t>Adjacent</a:t>
            </a:r>
          </a:p>
          <a:p>
            <a:pPr lvl="1"/>
            <a:r>
              <a:rPr lang="en-US" dirty="0"/>
              <a:t>Endpoints</a:t>
            </a:r>
          </a:p>
          <a:p>
            <a:pPr lvl="1"/>
            <a:r>
              <a:rPr lang="en-US" dirty="0"/>
              <a:t>Neighbor</a:t>
            </a:r>
          </a:p>
          <a:p>
            <a:pPr lvl="1"/>
            <a:r>
              <a:rPr lang="en-US" dirty="0"/>
              <a:t>Degree</a:t>
            </a:r>
          </a:p>
          <a:p>
            <a:pPr lvl="1"/>
            <a:r>
              <a:rPr lang="en-US" dirty="0"/>
              <a:t>Total Degree</a:t>
            </a:r>
          </a:p>
          <a:p>
            <a:pPr lvl="1"/>
            <a:r>
              <a:rPr lang="en-US" dirty="0"/>
              <a:t>Regular Graph and d-regular graph</a:t>
            </a:r>
          </a:p>
          <a:p>
            <a:r>
              <a:rPr lang="en-US" dirty="0"/>
              <a:t>graph H = (V</a:t>
            </a:r>
            <a:r>
              <a:rPr lang="en-US" baseline="-25000" dirty="0"/>
              <a:t>H</a:t>
            </a:r>
            <a:r>
              <a:rPr lang="en-US" dirty="0"/>
              <a:t>, E</a:t>
            </a:r>
            <a:r>
              <a:rPr lang="en-US" baseline="-25000" dirty="0"/>
              <a:t>H</a:t>
            </a:r>
            <a:r>
              <a:rPr lang="en-US" dirty="0"/>
              <a:t>) is a subgraph of a graph G = (V</a:t>
            </a:r>
            <a:r>
              <a:rPr lang="en-US" baseline="-25000" dirty="0"/>
              <a:t>G</a:t>
            </a:r>
            <a:r>
              <a:rPr lang="en-US" dirty="0"/>
              <a:t>, E</a:t>
            </a:r>
            <a:r>
              <a:rPr lang="en-US" baseline="-25000" dirty="0"/>
              <a:t>G</a:t>
            </a:r>
            <a:r>
              <a:rPr lang="en-US" dirty="0"/>
              <a:t>) if V</a:t>
            </a:r>
            <a:r>
              <a:rPr lang="en-US" baseline="-25000" dirty="0"/>
              <a:t>H</a:t>
            </a:r>
            <a:r>
              <a:rPr lang="en-US" dirty="0"/>
              <a:t> ⊆ V</a:t>
            </a:r>
            <a:r>
              <a:rPr lang="en-US" baseline="-25000" dirty="0"/>
              <a:t>G</a:t>
            </a:r>
            <a:r>
              <a:rPr lang="en-US" dirty="0"/>
              <a:t> and E</a:t>
            </a:r>
            <a:r>
              <a:rPr lang="en-US" baseline="-25000" dirty="0"/>
              <a:t>H</a:t>
            </a:r>
            <a:r>
              <a:rPr lang="en-US" dirty="0"/>
              <a:t> ⊆ E</a:t>
            </a:r>
            <a:r>
              <a:rPr lang="en-US" baseline="-25000" dirty="0"/>
              <a:t>G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54F76-9C9E-6921-1253-417971A9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224" y="83634"/>
            <a:ext cx="4514076" cy="1424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FCF1F2-9D36-D9D3-27A8-1E0D0E57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289" y="3429000"/>
            <a:ext cx="1745011" cy="136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56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39C0-B2D0-4ECC-900E-2EDAE7D1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8BDA1-A84E-4E2D-AF76-23FB132B7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Scheduling problems (example: How to fit the greatest number of classes into a given schedule)</a:t>
            </a:r>
          </a:p>
          <a:p>
            <a:r>
              <a:rPr lang="en-US" dirty="0"/>
              <a:t>Countries that share a border</a:t>
            </a:r>
          </a:p>
          <a:p>
            <a:r>
              <a:rPr lang="en-US" dirty="0"/>
              <a:t>What is the fewest number of distinct frequencies needed among 10 radio stations so there is no interference?</a:t>
            </a:r>
          </a:p>
          <a:p>
            <a:r>
              <a:rPr lang="en-US" dirty="0"/>
              <a:t>Track winners in a tournament</a:t>
            </a:r>
          </a:p>
          <a:p>
            <a:r>
              <a:rPr lang="en-US" dirty="0"/>
              <a:t>Roadmaps</a:t>
            </a:r>
          </a:p>
          <a:p>
            <a:r>
              <a:rPr lang="en-US" dirty="0"/>
              <a:t>Can a given electrical circuit be implemented on a planar circuit board?</a:t>
            </a:r>
          </a:p>
          <a:p>
            <a:r>
              <a:rPr lang="en-US" dirty="0"/>
              <a:t>Model computer networks</a:t>
            </a:r>
          </a:p>
          <a:p>
            <a:r>
              <a:rPr lang="en-US" dirty="0"/>
              <a:t>And on and on...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8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3408</TotalTime>
  <Words>2138</Words>
  <Application>Microsoft Macintosh PowerPoint</Application>
  <PresentationFormat>Widescreen</PresentationFormat>
  <Paragraphs>375</Paragraphs>
  <Slides>40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Arial Black</vt:lpstr>
      <vt:lpstr>Calibri</vt:lpstr>
      <vt:lpstr>Calibri Light</vt:lpstr>
      <vt:lpstr>Cambria Math</vt:lpstr>
      <vt:lpstr>Office Theme</vt:lpstr>
      <vt:lpstr>CSE 280 Discrete Mathematics</vt:lpstr>
      <vt:lpstr>13.1 – 13.5 </vt:lpstr>
      <vt:lpstr>13.6-13.9 </vt:lpstr>
      <vt:lpstr>7.4</vt:lpstr>
      <vt:lpstr>Trees vs Graphs</vt:lpstr>
      <vt:lpstr>Applications of Graphs</vt:lpstr>
      <vt:lpstr>Applications of Graphs</vt:lpstr>
      <vt:lpstr>Terms</vt:lpstr>
      <vt:lpstr>Applications of Graphs</vt:lpstr>
      <vt:lpstr>Homework Review</vt:lpstr>
      <vt:lpstr>PowerPoint Presentation</vt:lpstr>
      <vt:lpstr>PowerPoint Presentation</vt:lpstr>
      <vt:lpstr>Some Terms</vt:lpstr>
      <vt:lpstr>More terms</vt:lpstr>
      <vt:lpstr>Degree Sequence</vt:lpstr>
      <vt:lpstr>Subgraphs</vt:lpstr>
      <vt:lpstr>Subgraphs</vt:lpstr>
      <vt:lpstr>Subgraphs</vt:lpstr>
      <vt:lpstr>Directed Graphs (Digraphs)</vt:lpstr>
      <vt:lpstr>Multigraph</vt:lpstr>
      <vt:lpstr>Pseudograph</vt:lpstr>
      <vt:lpstr>Complete Graph</vt:lpstr>
      <vt:lpstr>Handshaking Theorem</vt:lpstr>
      <vt:lpstr>Handshaking Theorem</vt:lpstr>
      <vt:lpstr>Handshaking Theorem</vt:lpstr>
      <vt:lpstr>Handshaking Theorem</vt:lpstr>
      <vt:lpstr>PowerPoint Presentation</vt:lpstr>
      <vt:lpstr>Adjacency List</vt:lpstr>
      <vt:lpstr>Adjacency Matrix</vt:lpstr>
      <vt:lpstr>Try It</vt:lpstr>
      <vt:lpstr>PowerPoint Presentation</vt:lpstr>
      <vt:lpstr>Graph Isomorphisms</vt:lpstr>
      <vt:lpstr>Graph Isomorphisms</vt:lpstr>
      <vt:lpstr>PowerPoint Presentation</vt:lpstr>
      <vt:lpstr>Graph Connectivity</vt:lpstr>
      <vt:lpstr>Graph Connectivity</vt:lpstr>
      <vt:lpstr>Walks</vt:lpstr>
      <vt:lpstr>Circuit vs Cycle</vt:lpstr>
      <vt:lpstr>PowerPoint Presentation</vt:lpstr>
      <vt:lpstr>Some terminology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280 Discrete Mathmatics</dc:title>
  <dc:creator>Clements, William</dc:creator>
  <cp:lastModifiedBy>Clements, William</cp:lastModifiedBy>
  <cp:revision>1</cp:revision>
  <dcterms:created xsi:type="dcterms:W3CDTF">2023-10-13T23:19:25Z</dcterms:created>
  <dcterms:modified xsi:type="dcterms:W3CDTF">2024-02-14T19:20:48Z</dcterms:modified>
</cp:coreProperties>
</file>